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18"/>
  </p:notesMasterIdLst>
  <p:handoutMasterIdLst>
    <p:handoutMasterId r:id="rId19"/>
  </p:handoutMasterIdLst>
  <p:sldIdLst>
    <p:sldId id="271" r:id="rId2"/>
    <p:sldId id="272" r:id="rId3"/>
    <p:sldId id="273" r:id="rId4"/>
    <p:sldId id="274" r:id="rId5"/>
    <p:sldId id="275" r:id="rId6"/>
    <p:sldId id="276" r:id="rId7"/>
    <p:sldId id="277" r:id="rId8"/>
    <p:sldId id="278" r:id="rId9"/>
    <p:sldId id="279" r:id="rId10"/>
    <p:sldId id="280" r:id="rId11"/>
    <p:sldId id="281" r:id="rId12"/>
    <p:sldId id="282" r:id="rId13"/>
    <p:sldId id="284" r:id="rId14"/>
    <p:sldId id="285" r:id="rId15"/>
    <p:sldId id="286" r:id="rId16"/>
    <p:sldId id="287" r:id="rId17"/>
  </p:sldIdLst>
  <p:sldSz cx="12192000" cy="6858000"/>
  <p:notesSz cx="6858000" cy="9144000"/>
  <p:embeddedFontLst>
    <p:embeddedFont>
      <p:font typeface="Bodoni MT Condensed" panose="02070606080606020203" pitchFamily="18" charset="0"/>
      <p:regular r:id="rId20"/>
      <p:bold r:id="rId21"/>
      <p:italic r:id="rId22"/>
      <p:boldItalic r:id="rId23"/>
    </p:embeddedFont>
    <p:embeddedFont>
      <p:font typeface="Calibri" panose="020F0502020204030204" pitchFamily="34" charset="0"/>
      <p:regular r:id="rId24"/>
      <p:bold r:id="rId25"/>
      <p:italic r:id="rId26"/>
      <p:boldItalic r:id="rId27"/>
    </p:embeddedFont>
    <p:embeddedFont>
      <p:font typeface="Calibri Light" panose="020F0302020204030204" pitchFamily="34" charset="0"/>
      <p:regular r:id="rId28"/>
      <p:italic r:id="rId29"/>
    </p:embeddedFont>
  </p:embeddedFontLst>
  <p:defaultTextStyle>
    <a:defPPr>
      <a:defRPr lang="en-US"/>
    </a:defPPr>
    <a:lvl1pPr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1AF56"/>
    <a:srgbClr val="6CA1C2"/>
    <a:srgbClr val="4A89B1"/>
    <a:srgbClr val="315C77"/>
    <a:srgbClr val="9BBFD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5196656-F579-4919-8DD5-72D1B3C070B1}" v="12" dt="2023-01-24T19:52:30.53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8" autoAdjust="0"/>
    <p:restoredTop sz="96081" autoAdjust="0"/>
  </p:normalViewPr>
  <p:slideViewPr>
    <p:cSldViewPr snapToGrid="0">
      <p:cViewPr varScale="1">
        <p:scale>
          <a:sx n="102" d="100"/>
          <a:sy n="102" d="100"/>
        </p:scale>
        <p:origin x="114" y="9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0" d="100"/>
          <a:sy n="80" d="100"/>
        </p:scale>
        <p:origin x="4002" y="11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handoutMaster" Target="handoutMasters/handoutMaster1.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ra Ramos" userId="07294a4c1f1f07d6" providerId="LiveId" clId="{35196656-F579-4919-8DD5-72D1B3C070B1}"/>
    <pc:docChg chg="undo redo custSel addSld delSld modSld sldOrd">
      <pc:chgData name="Dara Ramos" userId="07294a4c1f1f07d6" providerId="LiveId" clId="{35196656-F579-4919-8DD5-72D1B3C070B1}" dt="2023-01-24T20:05:55.952" v="353" actId="20577"/>
      <pc:docMkLst>
        <pc:docMk/>
      </pc:docMkLst>
      <pc:sldChg chg="del">
        <pc:chgData name="Dara Ramos" userId="07294a4c1f1f07d6" providerId="LiveId" clId="{35196656-F579-4919-8DD5-72D1B3C070B1}" dt="2023-01-24T20:03:29.599" v="333" actId="47"/>
        <pc:sldMkLst>
          <pc:docMk/>
          <pc:sldMk cId="2943169238" sldId="261"/>
        </pc:sldMkLst>
      </pc:sldChg>
      <pc:sldChg chg="del">
        <pc:chgData name="Dara Ramos" userId="07294a4c1f1f07d6" providerId="LiveId" clId="{35196656-F579-4919-8DD5-72D1B3C070B1}" dt="2023-01-24T20:03:32.872" v="334" actId="47"/>
        <pc:sldMkLst>
          <pc:docMk/>
          <pc:sldMk cId="4208838059" sldId="262"/>
        </pc:sldMkLst>
      </pc:sldChg>
      <pc:sldChg chg="del">
        <pc:chgData name="Dara Ramos" userId="07294a4c1f1f07d6" providerId="LiveId" clId="{35196656-F579-4919-8DD5-72D1B3C070B1}" dt="2023-01-24T17:06:27.536" v="3" actId="2696"/>
        <pc:sldMkLst>
          <pc:docMk/>
          <pc:sldMk cId="2065009260" sldId="270"/>
        </pc:sldMkLst>
      </pc:sldChg>
      <pc:sldChg chg="modSp mod">
        <pc:chgData name="Dara Ramos" userId="07294a4c1f1f07d6" providerId="LiveId" clId="{35196656-F579-4919-8DD5-72D1B3C070B1}" dt="2023-01-24T17:04:35.123" v="2" actId="1076"/>
        <pc:sldMkLst>
          <pc:docMk/>
          <pc:sldMk cId="43894270" sldId="271"/>
        </pc:sldMkLst>
        <pc:spChg chg="mod">
          <ac:chgData name="Dara Ramos" userId="07294a4c1f1f07d6" providerId="LiveId" clId="{35196656-F579-4919-8DD5-72D1B3C070B1}" dt="2023-01-24T17:04:19.704" v="0"/>
          <ac:spMkLst>
            <pc:docMk/>
            <pc:sldMk cId="43894270" sldId="271"/>
            <ac:spMk id="2" creationId="{E1367CF5-67BE-2F97-0DA2-DC7EC9703A46}"/>
          </ac:spMkLst>
        </pc:spChg>
        <pc:spChg chg="mod">
          <ac:chgData name="Dara Ramos" userId="07294a4c1f1f07d6" providerId="LiveId" clId="{35196656-F579-4919-8DD5-72D1B3C070B1}" dt="2023-01-24T17:04:35.123" v="2" actId="1076"/>
          <ac:spMkLst>
            <pc:docMk/>
            <pc:sldMk cId="43894270" sldId="271"/>
            <ac:spMk id="3" creationId="{95B14AF4-FE15-45D5-1949-6CD9B30AF001}"/>
          </ac:spMkLst>
        </pc:spChg>
      </pc:sldChg>
      <pc:sldChg chg="modSp new mod">
        <pc:chgData name="Dara Ramos" userId="07294a4c1f1f07d6" providerId="LiveId" clId="{35196656-F579-4919-8DD5-72D1B3C070B1}" dt="2023-01-24T20:04:04.896" v="340" actId="13244"/>
        <pc:sldMkLst>
          <pc:docMk/>
          <pc:sldMk cId="529933927" sldId="272"/>
        </pc:sldMkLst>
        <pc:spChg chg="mod">
          <ac:chgData name="Dara Ramos" userId="07294a4c1f1f07d6" providerId="LiveId" clId="{35196656-F579-4919-8DD5-72D1B3C070B1}" dt="2023-01-24T17:36:22.869" v="22" actId="1076"/>
          <ac:spMkLst>
            <pc:docMk/>
            <pc:sldMk cId="529933927" sldId="272"/>
            <ac:spMk id="2" creationId="{45B925EF-6482-B3D7-4E98-9DBB7D03A091}"/>
          </ac:spMkLst>
        </pc:spChg>
        <pc:spChg chg="mod ord">
          <ac:chgData name="Dara Ramos" userId="07294a4c1f1f07d6" providerId="LiveId" clId="{35196656-F579-4919-8DD5-72D1B3C070B1}" dt="2023-01-24T20:04:01.641" v="339" actId="13244"/>
          <ac:spMkLst>
            <pc:docMk/>
            <pc:sldMk cId="529933927" sldId="272"/>
            <ac:spMk id="3" creationId="{5AC90CEB-4980-0380-EA71-BC463E834879}"/>
          </ac:spMkLst>
        </pc:spChg>
        <pc:spChg chg="mod ord">
          <ac:chgData name="Dara Ramos" userId="07294a4c1f1f07d6" providerId="LiveId" clId="{35196656-F579-4919-8DD5-72D1B3C070B1}" dt="2023-01-24T20:04:04.896" v="340" actId="13244"/>
          <ac:spMkLst>
            <pc:docMk/>
            <pc:sldMk cId="529933927" sldId="272"/>
            <ac:spMk id="4" creationId="{E4EC1198-E141-431D-B963-57C46C0AB446}"/>
          </ac:spMkLst>
        </pc:spChg>
      </pc:sldChg>
      <pc:sldChg chg="del">
        <pc:chgData name="Dara Ramos" userId="07294a4c1f1f07d6" providerId="LiveId" clId="{35196656-F579-4919-8DD5-72D1B3C070B1}" dt="2023-01-24T17:06:43.723" v="7" actId="47"/>
        <pc:sldMkLst>
          <pc:docMk/>
          <pc:sldMk cId="3276743418" sldId="272"/>
        </pc:sldMkLst>
      </pc:sldChg>
      <pc:sldChg chg="addSp delSp modSp new mod">
        <pc:chgData name="Dara Ramos" userId="07294a4c1f1f07d6" providerId="LiveId" clId="{35196656-F579-4919-8DD5-72D1B3C070B1}" dt="2023-01-24T20:04:15.901" v="342" actId="13244"/>
        <pc:sldMkLst>
          <pc:docMk/>
          <pc:sldMk cId="3248266911" sldId="273"/>
        </pc:sldMkLst>
        <pc:spChg chg="mod">
          <ac:chgData name="Dara Ramos" userId="07294a4c1f1f07d6" providerId="LiveId" clId="{35196656-F579-4919-8DD5-72D1B3C070B1}" dt="2023-01-24T17:50:43.356" v="67" actId="114"/>
          <ac:spMkLst>
            <pc:docMk/>
            <pc:sldMk cId="3248266911" sldId="273"/>
            <ac:spMk id="2" creationId="{78491673-DAA0-A6CF-4AE9-908A7158A0E8}"/>
          </ac:spMkLst>
        </pc:spChg>
        <pc:spChg chg="mod ord">
          <ac:chgData name="Dara Ramos" userId="07294a4c1f1f07d6" providerId="LiveId" clId="{35196656-F579-4919-8DD5-72D1B3C070B1}" dt="2023-01-24T20:04:12.421" v="341" actId="13244"/>
          <ac:spMkLst>
            <pc:docMk/>
            <pc:sldMk cId="3248266911" sldId="273"/>
            <ac:spMk id="3" creationId="{E67B4C45-3033-577D-186A-D21C8F573B5E}"/>
          </ac:spMkLst>
        </pc:spChg>
        <pc:spChg chg="mod ord">
          <ac:chgData name="Dara Ramos" userId="07294a4c1f1f07d6" providerId="LiveId" clId="{35196656-F579-4919-8DD5-72D1B3C070B1}" dt="2023-01-24T20:04:15.901" v="342" actId="13244"/>
          <ac:spMkLst>
            <pc:docMk/>
            <pc:sldMk cId="3248266911" sldId="273"/>
            <ac:spMk id="4" creationId="{BA457037-AAF9-8294-D4E8-49CA8C857B34}"/>
          </ac:spMkLst>
        </pc:spChg>
        <pc:picChg chg="add mod">
          <ac:chgData name="Dara Ramos" userId="07294a4c1f1f07d6" providerId="LiveId" clId="{35196656-F579-4919-8DD5-72D1B3C070B1}" dt="2023-01-24T17:51:05.164" v="68" actId="962"/>
          <ac:picMkLst>
            <pc:docMk/>
            <pc:sldMk cId="3248266911" sldId="273"/>
            <ac:picMk id="5" creationId="{EEA72BB4-ED75-989F-E5E2-0F86F8C119E0}"/>
          </ac:picMkLst>
        </pc:picChg>
        <pc:picChg chg="add del">
          <ac:chgData name="Dara Ramos" userId="07294a4c1f1f07d6" providerId="LiveId" clId="{35196656-F579-4919-8DD5-72D1B3C070B1}" dt="2023-01-24T17:48:33.873" v="45" actId="478"/>
          <ac:picMkLst>
            <pc:docMk/>
            <pc:sldMk cId="3248266911" sldId="273"/>
            <ac:picMk id="6" creationId="{641007A2-609E-C748-493F-03FE3EFD21EC}"/>
          </ac:picMkLst>
        </pc:picChg>
        <pc:picChg chg="add mod">
          <ac:chgData name="Dara Ramos" userId="07294a4c1f1f07d6" providerId="LiveId" clId="{35196656-F579-4919-8DD5-72D1B3C070B1}" dt="2023-01-24T17:51:07.458" v="69" actId="962"/>
          <ac:picMkLst>
            <pc:docMk/>
            <pc:sldMk cId="3248266911" sldId="273"/>
            <ac:picMk id="7" creationId="{8B2108FD-548C-B188-C007-0E46545CEE21}"/>
          </ac:picMkLst>
        </pc:picChg>
        <pc:picChg chg="add mod">
          <ac:chgData name="Dara Ramos" userId="07294a4c1f1f07d6" providerId="LiveId" clId="{35196656-F579-4919-8DD5-72D1B3C070B1}" dt="2023-01-24T17:51:09.712" v="70" actId="962"/>
          <ac:picMkLst>
            <pc:docMk/>
            <pc:sldMk cId="3248266911" sldId="273"/>
            <ac:picMk id="8" creationId="{BCD4BAEF-F41C-946C-BE98-5A3A5BBBF5B0}"/>
          </ac:picMkLst>
        </pc:picChg>
        <pc:picChg chg="add mod">
          <ac:chgData name="Dara Ramos" userId="07294a4c1f1f07d6" providerId="LiveId" clId="{35196656-F579-4919-8DD5-72D1B3C070B1}" dt="2023-01-24T17:51:11.281" v="71" actId="962"/>
          <ac:picMkLst>
            <pc:docMk/>
            <pc:sldMk cId="3248266911" sldId="273"/>
            <ac:picMk id="9" creationId="{CE3EF561-9096-55B0-9FC1-D3698E34C44E}"/>
          </ac:picMkLst>
        </pc:picChg>
      </pc:sldChg>
      <pc:sldChg chg="add del">
        <pc:chgData name="Dara Ramos" userId="07294a4c1f1f07d6" providerId="LiveId" clId="{35196656-F579-4919-8DD5-72D1B3C070B1}" dt="2023-01-24T17:36:58.890" v="24" actId="2890"/>
        <pc:sldMkLst>
          <pc:docMk/>
          <pc:sldMk cId="3640635525" sldId="273"/>
        </pc:sldMkLst>
      </pc:sldChg>
      <pc:sldChg chg="addSp delSp modSp add mod ord">
        <pc:chgData name="Dara Ramos" userId="07294a4c1f1f07d6" providerId="LiveId" clId="{35196656-F579-4919-8DD5-72D1B3C070B1}" dt="2023-01-24T20:04:24.478" v="343" actId="13244"/>
        <pc:sldMkLst>
          <pc:docMk/>
          <pc:sldMk cId="1427578064" sldId="274"/>
        </pc:sldMkLst>
        <pc:spChg chg="mod">
          <ac:chgData name="Dara Ramos" userId="07294a4c1f1f07d6" providerId="LiveId" clId="{35196656-F579-4919-8DD5-72D1B3C070B1}" dt="2023-01-24T19:34:03.444" v="89" actId="948"/>
          <ac:spMkLst>
            <pc:docMk/>
            <pc:sldMk cId="1427578064" sldId="274"/>
            <ac:spMk id="2" creationId="{45B925EF-6482-B3D7-4E98-9DBB7D03A091}"/>
          </ac:spMkLst>
        </pc:spChg>
        <pc:spChg chg="mod ord">
          <ac:chgData name="Dara Ramos" userId="07294a4c1f1f07d6" providerId="LiveId" clId="{35196656-F579-4919-8DD5-72D1B3C070B1}" dt="2023-01-24T20:04:24.478" v="343" actId="13244"/>
          <ac:spMkLst>
            <pc:docMk/>
            <pc:sldMk cId="1427578064" sldId="274"/>
            <ac:spMk id="3" creationId="{5AC90CEB-4980-0380-EA71-BC463E834879}"/>
          </ac:spMkLst>
        </pc:spChg>
        <pc:spChg chg="del">
          <ac:chgData name="Dara Ramos" userId="07294a4c1f1f07d6" providerId="LiveId" clId="{35196656-F579-4919-8DD5-72D1B3C070B1}" dt="2023-01-24T19:32:05.764" v="76" actId="478"/>
          <ac:spMkLst>
            <pc:docMk/>
            <pc:sldMk cId="1427578064" sldId="274"/>
            <ac:spMk id="4" creationId="{E4EC1198-E141-431D-B963-57C46C0AB446}"/>
          </ac:spMkLst>
        </pc:spChg>
        <pc:spChg chg="add del mod">
          <ac:chgData name="Dara Ramos" userId="07294a4c1f1f07d6" providerId="LiveId" clId="{35196656-F579-4919-8DD5-72D1B3C070B1}" dt="2023-01-24T19:32:10.656" v="77" actId="21"/>
          <ac:spMkLst>
            <pc:docMk/>
            <pc:sldMk cId="1427578064" sldId="274"/>
            <ac:spMk id="6" creationId="{A3A50F9A-7DB5-B720-882B-BFE6C9026DAF}"/>
          </ac:spMkLst>
        </pc:spChg>
      </pc:sldChg>
      <pc:sldChg chg="del">
        <pc:chgData name="Dara Ramos" userId="07294a4c1f1f07d6" providerId="LiveId" clId="{35196656-F579-4919-8DD5-72D1B3C070B1}" dt="2023-01-24T17:06:42.165" v="5" actId="47"/>
        <pc:sldMkLst>
          <pc:docMk/>
          <pc:sldMk cId="3608005353" sldId="274"/>
        </pc:sldMkLst>
      </pc:sldChg>
      <pc:sldChg chg="new del">
        <pc:chgData name="Dara Ramos" userId="07294a4c1f1f07d6" providerId="LiveId" clId="{35196656-F579-4919-8DD5-72D1B3C070B1}" dt="2023-01-24T19:37:35.895" v="95" actId="680"/>
        <pc:sldMkLst>
          <pc:docMk/>
          <pc:sldMk cId="1570075360" sldId="275"/>
        </pc:sldMkLst>
      </pc:sldChg>
      <pc:sldChg chg="del">
        <pc:chgData name="Dara Ramos" userId="07294a4c1f1f07d6" providerId="LiveId" clId="{35196656-F579-4919-8DD5-72D1B3C070B1}" dt="2023-01-24T17:06:44.590" v="8" actId="47"/>
        <pc:sldMkLst>
          <pc:docMk/>
          <pc:sldMk cId="2685082754" sldId="275"/>
        </pc:sldMkLst>
      </pc:sldChg>
      <pc:sldChg chg="new del">
        <pc:chgData name="Dara Ramos" userId="07294a4c1f1f07d6" providerId="LiveId" clId="{35196656-F579-4919-8DD5-72D1B3C070B1}" dt="2023-01-24T19:37:30.556" v="93" actId="680"/>
        <pc:sldMkLst>
          <pc:docMk/>
          <pc:sldMk cId="3033804189" sldId="275"/>
        </pc:sldMkLst>
      </pc:sldChg>
      <pc:sldChg chg="addSp delSp modSp new mod">
        <pc:chgData name="Dara Ramos" userId="07294a4c1f1f07d6" providerId="LiveId" clId="{35196656-F579-4919-8DD5-72D1B3C070B1}" dt="2023-01-24T20:03:48.353" v="335" actId="962"/>
        <pc:sldMkLst>
          <pc:docMk/>
          <pc:sldMk cId="3057478692" sldId="275"/>
        </pc:sldMkLst>
        <pc:spChg chg="del">
          <ac:chgData name="Dara Ramos" userId="07294a4c1f1f07d6" providerId="LiveId" clId="{35196656-F579-4919-8DD5-72D1B3C070B1}" dt="2023-01-24T19:38:25.119" v="98"/>
          <ac:spMkLst>
            <pc:docMk/>
            <pc:sldMk cId="3057478692" sldId="275"/>
            <ac:spMk id="2" creationId="{16D32F0C-EE35-3577-3C79-C71E84F9C4B2}"/>
          </ac:spMkLst>
        </pc:spChg>
        <pc:spChg chg="mod">
          <ac:chgData name="Dara Ramos" userId="07294a4c1f1f07d6" providerId="LiveId" clId="{35196656-F579-4919-8DD5-72D1B3C070B1}" dt="2023-01-24T19:38:09.082" v="97"/>
          <ac:spMkLst>
            <pc:docMk/>
            <pc:sldMk cId="3057478692" sldId="275"/>
            <ac:spMk id="3" creationId="{CC0FACD9-326C-7C47-171B-DFB4B098C1BC}"/>
          </ac:spMkLst>
        </pc:spChg>
        <pc:spChg chg="add mod">
          <ac:chgData name="Dara Ramos" userId="07294a4c1f1f07d6" providerId="LiveId" clId="{35196656-F579-4919-8DD5-72D1B3C070B1}" dt="2023-01-24T19:40:40.732" v="118" actId="1076"/>
          <ac:spMkLst>
            <pc:docMk/>
            <pc:sldMk cId="3057478692" sldId="275"/>
            <ac:spMk id="4" creationId="{27E6560F-789E-5EE0-1C67-CA91411ED9E2}"/>
          </ac:spMkLst>
        </pc:spChg>
        <pc:spChg chg="add mod">
          <ac:chgData name="Dara Ramos" userId="07294a4c1f1f07d6" providerId="LiveId" clId="{35196656-F579-4919-8DD5-72D1B3C070B1}" dt="2023-01-24T19:40:19.584" v="115" actId="1076"/>
          <ac:spMkLst>
            <pc:docMk/>
            <pc:sldMk cId="3057478692" sldId="275"/>
            <ac:spMk id="5" creationId="{F6BE35EF-34F5-8368-6D48-65F9350C087A}"/>
          </ac:spMkLst>
        </pc:spChg>
        <pc:picChg chg="add mod">
          <ac:chgData name="Dara Ramos" userId="07294a4c1f1f07d6" providerId="LiveId" clId="{35196656-F579-4919-8DD5-72D1B3C070B1}" dt="2023-01-24T20:03:48.353" v="335" actId="962"/>
          <ac:picMkLst>
            <pc:docMk/>
            <pc:sldMk cId="3057478692" sldId="275"/>
            <ac:picMk id="6" creationId="{894CBA42-0C58-F11F-163D-65799F04190C}"/>
          </ac:picMkLst>
        </pc:picChg>
      </pc:sldChg>
      <pc:sldChg chg="new del">
        <pc:chgData name="Dara Ramos" userId="07294a4c1f1f07d6" providerId="LiveId" clId="{35196656-F579-4919-8DD5-72D1B3C070B1}" dt="2023-01-24T19:37:16.733" v="91" actId="680"/>
        <pc:sldMkLst>
          <pc:docMk/>
          <pc:sldMk cId="4044324307" sldId="275"/>
        </pc:sldMkLst>
      </pc:sldChg>
      <pc:sldChg chg="del">
        <pc:chgData name="Dara Ramos" userId="07294a4c1f1f07d6" providerId="LiveId" clId="{35196656-F579-4919-8DD5-72D1B3C070B1}" dt="2023-01-24T17:06:29.990" v="4" actId="2696"/>
        <pc:sldMkLst>
          <pc:docMk/>
          <pc:sldMk cId="1536015774" sldId="276"/>
        </pc:sldMkLst>
      </pc:sldChg>
      <pc:sldChg chg="modSp add mod">
        <pc:chgData name="Dara Ramos" userId="07294a4c1f1f07d6" providerId="LiveId" clId="{35196656-F579-4919-8DD5-72D1B3C070B1}" dt="2023-01-24T20:03:51.670" v="336" actId="962"/>
        <pc:sldMkLst>
          <pc:docMk/>
          <pc:sldMk cId="1983174951" sldId="276"/>
        </pc:sldMkLst>
        <pc:spChg chg="mod">
          <ac:chgData name="Dara Ramos" userId="07294a4c1f1f07d6" providerId="LiveId" clId="{35196656-F579-4919-8DD5-72D1B3C070B1}" dt="2023-01-24T19:41:55.365" v="128" actId="20577"/>
          <ac:spMkLst>
            <pc:docMk/>
            <pc:sldMk cId="1983174951" sldId="276"/>
            <ac:spMk id="3" creationId="{CC0FACD9-326C-7C47-171B-DFB4B098C1BC}"/>
          </ac:spMkLst>
        </pc:spChg>
        <pc:spChg chg="mod">
          <ac:chgData name="Dara Ramos" userId="07294a4c1f1f07d6" providerId="LiveId" clId="{35196656-F579-4919-8DD5-72D1B3C070B1}" dt="2023-01-24T19:42:41.020" v="132" actId="1076"/>
          <ac:spMkLst>
            <pc:docMk/>
            <pc:sldMk cId="1983174951" sldId="276"/>
            <ac:spMk id="4" creationId="{27E6560F-789E-5EE0-1C67-CA91411ED9E2}"/>
          </ac:spMkLst>
        </pc:spChg>
        <pc:spChg chg="mod">
          <ac:chgData name="Dara Ramos" userId="07294a4c1f1f07d6" providerId="LiveId" clId="{35196656-F579-4919-8DD5-72D1B3C070B1}" dt="2023-01-24T19:42:27.772" v="131" actId="2710"/>
          <ac:spMkLst>
            <pc:docMk/>
            <pc:sldMk cId="1983174951" sldId="276"/>
            <ac:spMk id="5" creationId="{F6BE35EF-34F5-8368-6D48-65F9350C087A}"/>
          </ac:spMkLst>
        </pc:spChg>
        <pc:picChg chg="mod">
          <ac:chgData name="Dara Ramos" userId="07294a4c1f1f07d6" providerId="LiveId" clId="{35196656-F579-4919-8DD5-72D1B3C070B1}" dt="2023-01-24T20:03:51.670" v="336" actId="962"/>
          <ac:picMkLst>
            <pc:docMk/>
            <pc:sldMk cId="1983174951" sldId="276"/>
            <ac:picMk id="6" creationId="{894CBA42-0C58-F11F-163D-65799F04190C}"/>
          </ac:picMkLst>
        </pc:picChg>
      </pc:sldChg>
      <pc:sldChg chg="del">
        <pc:chgData name="Dara Ramos" userId="07294a4c1f1f07d6" providerId="LiveId" clId="{35196656-F579-4919-8DD5-72D1B3C070B1}" dt="2023-01-24T17:06:42.968" v="6" actId="47"/>
        <pc:sldMkLst>
          <pc:docMk/>
          <pc:sldMk cId="149049251" sldId="277"/>
        </pc:sldMkLst>
      </pc:sldChg>
      <pc:sldChg chg="modSp add mod">
        <pc:chgData name="Dara Ramos" userId="07294a4c1f1f07d6" providerId="LiveId" clId="{35196656-F579-4919-8DD5-72D1B3C070B1}" dt="2023-01-24T20:03:53.746" v="337" actId="962"/>
        <pc:sldMkLst>
          <pc:docMk/>
          <pc:sldMk cId="4167428930" sldId="277"/>
        </pc:sldMkLst>
        <pc:spChg chg="mod">
          <ac:chgData name="Dara Ramos" userId="07294a4c1f1f07d6" providerId="LiveId" clId="{35196656-F579-4919-8DD5-72D1B3C070B1}" dt="2023-01-24T19:42:56.572" v="141" actId="20577"/>
          <ac:spMkLst>
            <pc:docMk/>
            <pc:sldMk cId="4167428930" sldId="277"/>
            <ac:spMk id="3" creationId="{CC0FACD9-326C-7C47-171B-DFB4B098C1BC}"/>
          </ac:spMkLst>
        </pc:spChg>
        <pc:spChg chg="mod">
          <ac:chgData name="Dara Ramos" userId="07294a4c1f1f07d6" providerId="LiveId" clId="{35196656-F579-4919-8DD5-72D1B3C070B1}" dt="2023-01-24T19:44:20.166" v="153" actId="1076"/>
          <ac:spMkLst>
            <pc:docMk/>
            <pc:sldMk cId="4167428930" sldId="277"/>
            <ac:spMk id="4" creationId="{27E6560F-789E-5EE0-1C67-CA91411ED9E2}"/>
          </ac:spMkLst>
        </pc:spChg>
        <pc:spChg chg="mod">
          <ac:chgData name="Dara Ramos" userId="07294a4c1f1f07d6" providerId="LiveId" clId="{35196656-F579-4919-8DD5-72D1B3C070B1}" dt="2023-01-24T19:44:16.368" v="152" actId="1076"/>
          <ac:spMkLst>
            <pc:docMk/>
            <pc:sldMk cId="4167428930" sldId="277"/>
            <ac:spMk id="5" creationId="{F6BE35EF-34F5-8368-6D48-65F9350C087A}"/>
          </ac:spMkLst>
        </pc:spChg>
        <pc:picChg chg="mod">
          <ac:chgData name="Dara Ramos" userId="07294a4c1f1f07d6" providerId="LiveId" clId="{35196656-F579-4919-8DD5-72D1B3C070B1}" dt="2023-01-24T20:03:53.746" v="337" actId="962"/>
          <ac:picMkLst>
            <pc:docMk/>
            <pc:sldMk cId="4167428930" sldId="277"/>
            <ac:picMk id="6" creationId="{894CBA42-0C58-F11F-163D-65799F04190C}"/>
          </ac:picMkLst>
        </pc:picChg>
      </pc:sldChg>
      <pc:sldChg chg="modSp add mod">
        <pc:chgData name="Dara Ramos" userId="07294a4c1f1f07d6" providerId="LiveId" clId="{35196656-F579-4919-8DD5-72D1B3C070B1}" dt="2023-01-24T20:03:55.925" v="338" actId="962"/>
        <pc:sldMkLst>
          <pc:docMk/>
          <pc:sldMk cId="1093970352" sldId="278"/>
        </pc:sldMkLst>
        <pc:spChg chg="mod">
          <ac:chgData name="Dara Ramos" userId="07294a4c1f1f07d6" providerId="LiveId" clId="{35196656-F579-4919-8DD5-72D1B3C070B1}" dt="2023-01-24T19:44:39.805" v="162" actId="20577"/>
          <ac:spMkLst>
            <pc:docMk/>
            <pc:sldMk cId="1093970352" sldId="278"/>
            <ac:spMk id="3" creationId="{CC0FACD9-326C-7C47-171B-DFB4B098C1BC}"/>
          </ac:spMkLst>
        </pc:spChg>
        <pc:spChg chg="mod">
          <ac:chgData name="Dara Ramos" userId="07294a4c1f1f07d6" providerId="LiveId" clId="{35196656-F579-4919-8DD5-72D1B3C070B1}" dt="2023-01-24T19:44:47.494" v="163"/>
          <ac:spMkLst>
            <pc:docMk/>
            <pc:sldMk cId="1093970352" sldId="278"/>
            <ac:spMk id="4" creationId="{27E6560F-789E-5EE0-1C67-CA91411ED9E2}"/>
          </ac:spMkLst>
        </pc:spChg>
        <pc:spChg chg="mod">
          <ac:chgData name="Dara Ramos" userId="07294a4c1f1f07d6" providerId="LiveId" clId="{35196656-F579-4919-8DD5-72D1B3C070B1}" dt="2023-01-24T19:45:26.701" v="179" actId="1035"/>
          <ac:spMkLst>
            <pc:docMk/>
            <pc:sldMk cId="1093970352" sldId="278"/>
            <ac:spMk id="5" creationId="{F6BE35EF-34F5-8368-6D48-65F9350C087A}"/>
          </ac:spMkLst>
        </pc:spChg>
        <pc:picChg chg="mod">
          <ac:chgData name="Dara Ramos" userId="07294a4c1f1f07d6" providerId="LiveId" clId="{35196656-F579-4919-8DD5-72D1B3C070B1}" dt="2023-01-24T20:03:55.925" v="338" actId="962"/>
          <ac:picMkLst>
            <pc:docMk/>
            <pc:sldMk cId="1093970352" sldId="278"/>
            <ac:picMk id="6" creationId="{894CBA42-0C58-F11F-163D-65799F04190C}"/>
          </ac:picMkLst>
        </pc:picChg>
      </pc:sldChg>
      <pc:sldChg chg="delSp modSp add mod ord">
        <pc:chgData name="Dara Ramos" userId="07294a4c1f1f07d6" providerId="LiveId" clId="{35196656-F579-4919-8DD5-72D1B3C070B1}" dt="2023-01-24T20:04:59.041" v="345" actId="13244"/>
        <pc:sldMkLst>
          <pc:docMk/>
          <pc:sldMk cId="3718943516" sldId="279"/>
        </pc:sldMkLst>
        <pc:spChg chg="mod">
          <ac:chgData name="Dara Ramos" userId="07294a4c1f1f07d6" providerId="LiveId" clId="{35196656-F579-4919-8DD5-72D1B3C070B1}" dt="2023-01-24T19:46:45.319" v="192" actId="1076"/>
          <ac:spMkLst>
            <pc:docMk/>
            <pc:sldMk cId="3718943516" sldId="279"/>
            <ac:spMk id="2" creationId="{78491673-DAA0-A6CF-4AE9-908A7158A0E8}"/>
          </ac:spMkLst>
        </pc:spChg>
        <pc:spChg chg="mod ord">
          <ac:chgData name="Dara Ramos" userId="07294a4c1f1f07d6" providerId="LiveId" clId="{35196656-F579-4919-8DD5-72D1B3C070B1}" dt="2023-01-24T20:04:54.374" v="344" actId="13244"/>
          <ac:spMkLst>
            <pc:docMk/>
            <pc:sldMk cId="3718943516" sldId="279"/>
            <ac:spMk id="3" creationId="{E67B4C45-3033-577D-186A-D21C8F573B5E}"/>
          </ac:spMkLst>
        </pc:spChg>
        <pc:spChg chg="mod ord">
          <ac:chgData name="Dara Ramos" userId="07294a4c1f1f07d6" providerId="LiveId" clId="{35196656-F579-4919-8DD5-72D1B3C070B1}" dt="2023-01-24T20:04:59.041" v="345" actId="13244"/>
          <ac:spMkLst>
            <pc:docMk/>
            <pc:sldMk cId="3718943516" sldId="279"/>
            <ac:spMk id="4" creationId="{BA457037-AAF9-8294-D4E8-49CA8C857B34}"/>
          </ac:spMkLst>
        </pc:spChg>
        <pc:picChg chg="del">
          <ac:chgData name="Dara Ramos" userId="07294a4c1f1f07d6" providerId="LiveId" clId="{35196656-F579-4919-8DD5-72D1B3C070B1}" dt="2023-01-24T19:46:13.974" v="186" actId="478"/>
          <ac:picMkLst>
            <pc:docMk/>
            <pc:sldMk cId="3718943516" sldId="279"/>
            <ac:picMk id="5" creationId="{EEA72BB4-ED75-989F-E5E2-0F86F8C119E0}"/>
          </ac:picMkLst>
        </pc:picChg>
        <pc:picChg chg="del">
          <ac:chgData name="Dara Ramos" userId="07294a4c1f1f07d6" providerId="LiveId" clId="{35196656-F579-4919-8DD5-72D1B3C070B1}" dt="2023-01-24T19:46:14.831" v="187" actId="478"/>
          <ac:picMkLst>
            <pc:docMk/>
            <pc:sldMk cId="3718943516" sldId="279"/>
            <ac:picMk id="7" creationId="{8B2108FD-548C-B188-C007-0E46545CEE21}"/>
          </ac:picMkLst>
        </pc:picChg>
        <pc:picChg chg="del">
          <ac:chgData name="Dara Ramos" userId="07294a4c1f1f07d6" providerId="LiveId" clId="{35196656-F579-4919-8DD5-72D1B3C070B1}" dt="2023-01-24T19:46:15.728" v="188" actId="478"/>
          <ac:picMkLst>
            <pc:docMk/>
            <pc:sldMk cId="3718943516" sldId="279"/>
            <ac:picMk id="8" creationId="{BCD4BAEF-F41C-946C-BE98-5A3A5BBBF5B0}"/>
          </ac:picMkLst>
        </pc:picChg>
        <pc:picChg chg="del">
          <ac:chgData name="Dara Ramos" userId="07294a4c1f1f07d6" providerId="LiveId" clId="{35196656-F579-4919-8DD5-72D1B3C070B1}" dt="2023-01-24T19:46:16.348" v="189" actId="478"/>
          <ac:picMkLst>
            <pc:docMk/>
            <pc:sldMk cId="3718943516" sldId="279"/>
            <ac:picMk id="9" creationId="{CE3EF561-9096-55B0-9FC1-D3698E34C44E}"/>
          </ac:picMkLst>
        </pc:picChg>
      </pc:sldChg>
      <pc:sldChg chg="addSp delSp modSp add mod ord">
        <pc:chgData name="Dara Ramos" userId="07294a4c1f1f07d6" providerId="LiveId" clId="{35196656-F579-4919-8DD5-72D1B3C070B1}" dt="2023-01-24T19:52:06.430" v="219" actId="1076"/>
        <pc:sldMkLst>
          <pc:docMk/>
          <pc:sldMk cId="3479435842" sldId="280"/>
        </pc:sldMkLst>
        <pc:spChg chg="del mod">
          <ac:chgData name="Dara Ramos" userId="07294a4c1f1f07d6" providerId="LiveId" clId="{35196656-F579-4919-8DD5-72D1B3C070B1}" dt="2023-01-24T19:51:48.340" v="217" actId="478"/>
          <ac:spMkLst>
            <pc:docMk/>
            <pc:sldMk cId="3479435842" sldId="280"/>
            <ac:spMk id="2" creationId="{45B925EF-6482-B3D7-4E98-9DBB7D03A091}"/>
          </ac:spMkLst>
        </pc:spChg>
        <pc:spChg chg="mod">
          <ac:chgData name="Dara Ramos" userId="07294a4c1f1f07d6" providerId="LiveId" clId="{35196656-F579-4919-8DD5-72D1B3C070B1}" dt="2023-01-24T19:47:11.018" v="196"/>
          <ac:spMkLst>
            <pc:docMk/>
            <pc:sldMk cId="3479435842" sldId="280"/>
            <ac:spMk id="3" creationId="{5AC90CEB-4980-0380-EA71-BC463E834879}"/>
          </ac:spMkLst>
        </pc:spChg>
        <pc:spChg chg="del">
          <ac:chgData name="Dara Ramos" userId="07294a4c1f1f07d6" providerId="LiveId" clId="{35196656-F579-4919-8DD5-72D1B3C070B1}" dt="2023-01-24T19:47:15.918" v="197" actId="478"/>
          <ac:spMkLst>
            <pc:docMk/>
            <pc:sldMk cId="3479435842" sldId="280"/>
            <ac:spMk id="4" creationId="{E4EC1198-E141-431D-B963-57C46C0AB446}"/>
          </ac:spMkLst>
        </pc:spChg>
        <pc:spChg chg="add del mod">
          <ac:chgData name="Dara Ramos" userId="07294a4c1f1f07d6" providerId="LiveId" clId="{35196656-F579-4919-8DD5-72D1B3C070B1}" dt="2023-01-24T19:47:17.346" v="198" actId="478"/>
          <ac:spMkLst>
            <pc:docMk/>
            <pc:sldMk cId="3479435842" sldId="280"/>
            <ac:spMk id="6" creationId="{01FE63A5-489A-4556-B3A0-CC67DF300C40}"/>
          </ac:spMkLst>
        </pc:spChg>
        <pc:spChg chg="add mod">
          <ac:chgData name="Dara Ramos" userId="07294a4c1f1f07d6" providerId="LiveId" clId="{35196656-F579-4919-8DD5-72D1B3C070B1}" dt="2023-01-24T19:52:06.430" v="219" actId="1076"/>
          <ac:spMkLst>
            <pc:docMk/>
            <pc:sldMk cId="3479435842" sldId="280"/>
            <ac:spMk id="7" creationId="{9695AD72-949F-9694-47BB-61FD054CDE13}"/>
          </ac:spMkLst>
        </pc:spChg>
        <pc:spChg chg="add del mod">
          <ac:chgData name="Dara Ramos" userId="07294a4c1f1f07d6" providerId="LiveId" clId="{35196656-F579-4919-8DD5-72D1B3C070B1}" dt="2023-01-24T19:51:52.934" v="218" actId="478"/>
          <ac:spMkLst>
            <pc:docMk/>
            <pc:sldMk cId="3479435842" sldId="280"/>
            <ac:spMk id="9" creationId="{B30600F9-068F-69AD-CF4E-CF526F654440}"/>
          </ac:spMkLst>
        </pc:spChg>
      </pc:sldChg>
      <pc:sldChg chg="addSp delSp modSp add mod">
        <pc:chgData name="Dara Ramos" userId="07294a4c1f1f07d6" providerId="LiveId" clId="{35196656-F579-4919-8DD5-72D1B3C070B1}" dt="2023-01-24T19:52:45.733" v="225" actId="1076"/>
        <pc:sldMkLst>
          <pc:docMk/>
          <pc:sldMk cId="508515083" sldId="281"/>
        </pc:sldMkLst>
        <pc:spChg chg="add mod">
          <ac:chgData name="Dara Ramos" userId="07294a4c1f1f07d6" providerId="LiveId" clId="{35196656-F579-4919-8DD5-72D1B3C070B1}" dt="2023-01-24T19:52:45.733" v="225" actId="1076"/>
          <ac:spMkLst>
            <pc:docMk/>
            <pc:sldMk cId="508515083" sldId="281"/>
            <ac:spMk id="2" creationId="{1E245C38-7537-0466-F87D-B37C894BFDCB}"/>
          </ac:spMkLst>
        </pc:spChg>
        <pc:spChg chg="mod">
          <ac:chgData name="Dara Ramos" userId="07294a4c1f1f07d6" providerId="LiveId" clId="{35196656-F579-4919-8DD5-72D1B3C070B1}" dt="2023-01-24T19:52:19.972" v="222" actId="20577"/>
          <ac:spMkLst>
            <pc:docMk/>
            <pc:sldMk cId="508515083" sldId="281"/>
            <ac:spMk id="3" creationId="{5AC90CEB-4980-0380-EA71-BC463E834879}"/>
          </ac:spMkLst>
        </pc:spChg>
        <pc:spChg chg="del">
          <ac:chgData name="Dara Ramos" userId="07294a4c1f1f07d6" providerId="LiveId" clId="{35196656-F579-4919-8DD5-72D1B3C070B1}" dt="2023-01-24T19:52:32.427" v="224" actId="478"/>
          <ac:spMkLst>
            <pc:docMk/>
            <pc:sldMk cId="508515083" sldId="281"/>
            <ac:spMk id="7" creationId="{9695AD72-949F-9694-47BB-61FD054CDE13}"/>
          </ac:spMkLst>
        </pc:spChg>
      </pc:sldChg>
      <pc:sldChg chg="addSp delSp modSp add mod ord">
        <pc:chgData name="Dara Ramos" userId="07294a4c1f1f07d6" providerId="LiveId" clId="{35196656-F579-4919-8DD5-72D1B3C070B1}" dt="2023-01-24T20:05:20.457" v="346" actId="13244"/>
        <pc:sldMkLst>
          <pc:docMk/>
          <pc:sldMk cId="3017870005" sldId="282"/>
        </pc:sldMkLst>
        <pc:spChg chg="mod">
          <ac:chgData name="Dara Ramos" userId="07294a4c1f1f07d6" providerId="LiveId" clId="{35196656-F579-4919-8DD5-72D1B3C070B1}" dt="2023-01-24T19:54:11.851" v="243" actId="5793"/>
          <ac:spMkLst>
            <pc:docMk/>
            <pc:sldMk cId="3017870005" sldId="282"/>
            <ac:spMk id="2" creationId="{78491673-DAA0-A6CF-4AE9-908A7158A0E8}"/>
          </ac:spMkLst>
        </pc:spChg>
        <pc:spChg chg="mod ord">
          <ac:chgData name="Dara Ramos" userId="07294a4c1f1f07d6" providerId="LiveId" clId="{35196656-F579-4919-8DD5-72D1B3C070B1}" dt="2023-01-24T20:05:20.457" v="346" actId="13244"/>
          <ac:spMkLst>
            <pc:docMk/>
            <pc:sldMk cId="3017870005" sldId="282"/>
            <ac:spMk id="3" creationId="{E67B4C45-3033-577D-186A-D21C8F573B5E}"/>
          </ac:spMkLst>
        </pc:spChg>
        <pc:spChg chg="del">
          <ac:chgData name="Dara Ramos" userId="07294a4c1f1f07d6" providerId="LiveId" clId="{35196656-F579-4919-8DD5-72D1B3C070B1}" dt="2023-01-24T19:53:18.498" v="230" actId="478"/>
          <ac:spMkLst>
            <pc:docMk/>
            <pc:sldMk cId="3017870005" sldId="282"/>
            <ac:spMk id="4" creationId="{BA457037-AAF9-8294-D4E8-49CA8C857B34}"/>
          </ac:spMkLst>
        </pc:spChg>
        <pc:spChg chg="add del mod">
          <ac:chgData name="Dara Ramos" userId="07294a4c1f1f07d6" providerId="LiveId" clId="{35196656-F579-4919-8DD5-72D1B3C070B1}" dt="2023-01-24T19:53:19.374" v="231" actId="478"/>
          <ac:spMkLst>
            <pc:docMk/>
            <pc:sldMk cId="3017870005" sldId="282"/>
            <ac:spMk id="10" creationId="{FAA5C086-ABCA-AD95-BD32-928BD7ED7F9D}"/>
          </ac:spMkLst>
        </pc:spChg>
        <pc:picChg chg="del">
          <ac:chgData name="Dara Ramos" userId="07294a4c1f1f07d6" providerId="LiveId" clId="{35196656-F579-4919-8DD5-72D1B3C070B1}" dt="2023-01-24T19:53:32.539" v="236" actId="478"/>
          <ac:picMkLst>
            <pc:docMk/>
            <pc:sldMk cId="3017870005" sldId="282"/>
            <ac:picMk id="5" creationId="{EEA72BB4-ED75-989F-E5E2-0F86F8C119E0}"/>
          </ac:picMkLst>
        </pc:picChg>
        <pc:picChg chg="del">
          <ac:chgData name="Dara Ramos" userId="07294a4c1f1f07d6" providerId="LiveId" clId="{35196656-F579-4919-8DD5-72D1B3C070B1}" dt="2023-01-24T19:53:31.918" v="235" actId="478"/>
          <ac:picMkLst>
            <pc:docMk/>
            <pc:sldMk cId="3017870005" sldId="282"/>
            <ac:picMk id="7" creationId="{8B2108FD-548C-B188-C007-0E46545CEE21}"/>
          </ac:picMkLst>
        </pc:picChg>
        <pc:picChg chg="del">
          <ac:chgData name="Dara Ramos" userId="07294a4c1f1f07d6" providerId="LiveId" clId="{35196656-F579-4919-8DD5-72D1B3C070B1}" dt="2023-01-24T19:53:31.210" v="234" actId="478"/>
          <ac:picMkLst>
            <pc:docMk/>
            <pc:sldMk cId="3017870005" sldId="282"/>
            <ac:picMk id="8" creationId="{BCD4BAEF-F41C-946C-BE98-5A3A5BBBF5B0}"/>
          </ac:picMkLst>
        </pc:picChg>
        <pc:picChg chg="del">
          <ac:chgData name="Dara Ramos" userId="07294a4c1f1f07d6" providerId="LiveId" clId="{35196656-F579-4919-8DD5-72D1B3C070B1}" dt="2023-01-24T19:53:30.244" v="233" actId="478"/>
          <ac:picMkLst>
            <pc:docMk/>
            <pc:sldMk cId="3017870005" sldId="282"/>
            <ac:picMk id="9" creationId="{CE3EF561-9096-55B0-9FC1-D3698E34C44E}"/>
          </ac:picMkLst>
        </pc:picChg>
      </pc:sldChg>
      <pc:sldChg chg="modSp add del mod">
        <pc:chgData name="Dara Ramos" userId="07294a4c1f1f07d6" providerId="LiveId" clId="{35196656-F579-4919-8DD5-72D1B3C070B1}" dt="2023-01-24T19:55:15.327" v="249" actId="2696"/>
        <pc:sldMkLst>
          <pc:docMk/>
          <pc:sldMk cId="1899296670" sldId="283"/>
        </pc:sldMkLst>
        <pc:spChg chg="mod">
          <ac:chgData name="Dara Ramos" userId="07294a4c1f1f07d6" providerId="LiveId" clId="{35196656-F579-4919-8DD5-72D1B3C070B1}" dt="2023-01-24T19:54:48.010" v="245"/>
          <ac:spMkLst>
            <pc:docMk/>
            <pc:sldMk cId="1899296670" sldId="283"/>
            <ac:spMk id="3" creationId="{5AC90CEB-4980-0380-EA71-BC463E834879}"/>
          </ac:spMkLst>
        </pc:spChg>
      </pc:sldChg>
      <pc:sldChg chg="addSp delSp modSp add mod ord">
        <pc:chgData name="Dara Ramos" userId="07294a4c1f1f07d6" providerId="LiveId" clId="{35196656-F579-4919-8DD5-72D1B3C070B1}" dt="2023-01-24T20:05:28.307" v="347" actId="13244"/>
        <pc:sldMkLst>
          <pc:docMk/>
          <pc:sldMk cId="3474304643" sldId="284"/>
        </pc:sldMkLst>
        <pc:spChg chg="mod">
          <ac:chgData name="Dara Ramos" userId="07294a4c1f1f07d6" providerId="LiveId" clId="{35196656-F579-4919-8DD5-72D1B3C070B1}" dt="2023-01-24T19:58:40.532" v="276" actId="948"/>
          <ac:spMkLst>
            <pc:docMk/>
            <pc:sldMk cId="3474304643" sldId="284"/>
            <ac:spMk id="2" creationId="{45B925EF-6482-B3D7-4E98-9DBB7D03A091}"/>
          </ac:spMkLst>
        </pc:spChg>
        <pc:spChg chg="mod ord">
          <ac:chgData name="Dara Ramos" userId="07294a4c1f1f07d6" providerId="LiveId" clId="{35196656-F579-4919-8DD5-72D1B3C070B1}" dt="2023-01-24T20:05:28.307" v="347" actId="13244"/>
          <ac:spMkLst>
            <pc:docMk/>
            <pc:sldMk cId="3474304643" sldId="284"/>
            <ac:spMk id="3" creationId="{5AC90CEB-4980-0380-EA71-BC463E834879}"/>
          </ac:spMkLst>
        </pc:spChg>
        <pc:spChg chg="del">
          <ac:chgData name="Dara Ramos" userId="07294a4c1f1f07d6" providerId="LiveId" clId="{35196656-F579-4919-8DD5-72D1B3C070B1}" dt="2023-01-24T19:55:40.849" v="251" actId="478"/>
          <ac:spMkLst>
            <pc:docMk/>
            <pc:sldMk cId="3474304643" sldId="284"/>
            <ac:spMk id="4" creationId="{E4EC1198-E141-431D-B963-57C46C0AB446}"/>
          </ac:spMkLst>
        </pc:spChg>
        <pc:spChg chg="add del mod">
          <ac:chgData name="Dara Ramos" userId="07294a4c1f1f07d6" providerId="LiveId" clId="{35196656-F579-4919-8DD5-72D1B3C070B1}" dt="2023-01-24T19:55:42.414" v="252" actId="478"/>
          <ac:spMkLst>
            <pc:docMk/>
            <pc:sldMk cId="3474304643" sldId="284"/>
            <ac:spMk id="6" creationId="{217B47C7-EB1C-E955-9E8E-ACC39C4C51C1}"/>
          </ac:spMkLst>
        </pc:spChg>
      </pc:sldChg>
      <pc:sldChg chg="modSp add mod">
        <pc:chgData name="Dara Ramos" userId="07294a4c1f1f07d6" providerId="LiveId" clId="{35196656-F579-4919-8DD5-72D1B3C070B1}" dt="2023-01-24T20:05:33.081" v="348" actId="13244"/>
        <pc:sldMkLst>
          <pc:docMk/>
          <pc:sldMk cId="3258971745" sldId="285"/>
        </pc:sldMkLst>
        <pc:spChg chg="mod">
          <ac:chgData name="Dara Ramos" userId="07294a4c1f1f07d6" providerId="LiveId" clId="{35196656-F579-4919-8DD5-72D1B3C070B1}" dt="2023-01-24T20:00:08.183" v="282" actId="1076"/>
          <ac:spMkLst>
            <pc:docMk/>
            <pc:sldMk cId="3258971745" sldId="285"/>
            <ac:spMk id="2" creationId="{45B925EF-6482-B3D7-4E98-9DBB7D03A091}"/>
          </ac:spMkLst>
        </pc:spChg>
        <pc:spChg chg="mod ord">
          <ac:chgData name="Dara Ramos" userId="07294a4c1f1f07d6" providerId="LiveId" clId="{35196656-F579-4919-8DD5-72D1B3C070B1}" dt="2023-01-24T20:05:33.081" v="348" actId="13244"/>
          <ac:spMkLst>
            <pc:docMk/>
            <pc:sldMk cId="3258971745" sldId="285"/>
            <ac:spMk id="3" creationId="{5AC90CEB-4980-0380-EA71-BC463E834879}"/>
          </ac:spMkLst>
        </pc:spChg>
      </pc:sldChg>
      <pc:sldChg chg="modSp add mod">
        <pc:chgData name="Dara Ramos" userId="07294a4c1f1f07d6" providerId="LiveId" clId="{35196656-F579-4919-8DD5-72D1B3C070B1}" dt="2023-01-24T20:05:39.071" v="349" actId="13244"/>
        <pc:sldMkLst>
          <pc:docMk/>
          <pc:sldMk cId="3915119920" sldId="286"/>
        </pc:sldMkLst>
        <pc:spChg chg="mod">
          <ac:chgData name="Dara Ramos" userId="07294a4c1f1f07d6" providerId="LiveId" clId="{35196656-F579-4919-8DD5-72D1B3C070B1}" dt="2023-01-24T20:00:57.162" v="320" actId="1036"/>
          <ac:spMkLst>
            <pc:docMk/>
            <pc:sldMk cId="3915119920" sldId="286"/>
            <ac:spMk id="2" creationId="{45B925EF-6482-B3D7-4E98-9DBB7D03A091}"/>
          </ac:spMkLst>
        </pc:spChg>
        <pc:spChg chg="mod ord">
          <ac:chgData name="Dara Ramos" userId="07294a4c1f1f07d6" providerId="LiveId" clId="{35196656-F579-4919-8DD5-72D1B3C070B1}" dt="2023-01-24T20:05:39.071" v="349" actId="13244"/>
          <ac:spMkLst>
            <pc:docMk/>
            <pc:sldMk cId="3915119920" sldId="286"/>
            <ac:spMk id="3" creationId="{5AC90CEB-4980-0380-EA71-BC463E834879}"/>
          </ac:spMkLst>
        </pc:spChg>
      </pc:sldChg>
      <pc:sldChg chg="modSp add mod ord">
        <pc:chgData name="Dara Ramos" userId="07294a4c1f1f07d6" providerId="LiveId" clId="{35196656-F579-4919-8DD5-72D1B3C070B1}" dt="2023-01-24T20:05:55.952" v="353" actId="20577"/>
        <pc:sldMkLst>
          <pc:docMk/>
          <pc:sldMk cId="1998400129" sldId="287"/>
        </pc:sldMkLst>
        <pc:spChg chg="mod">
          <ac:chgData name="Dara Ramos" userId="07294a4c1f1f07d6" providerId="LiveId" clId="{35196656-F579-4919-8DD5-72D1B3C070B1}" dt="2023-01-24T20:03:19.025" v="332" actId="114"/>
          <ac:spMkLst>
            <pc:docMk/>
            <pc:sldMk cId="1998400129" sldId="287"/>
            <ac:spMk id="2" creationId="{78491673-DAA0-A6CF-4AE9-908A7158A0E8}"/>
          </ac:spMkLst>
        </pc:spChg>
        <pc:spChg chg="mod ord">
          <ac:chgData name="Dara Ramos" userId="07294a4c1f1f07d6" providerId="LiveId" clId="{35196656-F579-4919-8DD5-72D1B3C070B1}" dt="2023-01-24T20:05:44.059" v="350" actId="13244"/>
          <ac:spMkLst>
            <pc:docMk/>
            <pc:sldMk cId="1998400129" sldId="287"/>
            <ac:spMk id="3" creationId="{E67B4C45-3033-577D-186A-D21C8F573B5E}"/>
          </ac:spMkLst>
        </pc:spChg>
        <pc:spChg chg="mod ord">
          <ac:chgData name="Dara Ramos" userId="07294a4c1f1f07d6" providerId="LiveId" clId="{35196656-F579-4919-8DD5-72D1B3C070B1}" dt="2023-01-24T20:05:55.952" v="353" actId="20577"/>
          <ac:spMkLst>
            <pc:docMk/>
            <pc:sldMk cId="1998400129" sldId="287"/>
            <ac:spMk id="4" creationId="{BA457037-AAF9-8294-D4E8-49CA8C857B34}"/>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EC38CD8-4DDF-E4C9-B371-78478ABE5A5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mj-lt"/>
            </a:endParaRPr>
          </a:p>
        </p:txBody>
      </p:sp>
      <p:sp>
        <p:nvSpPr>
          <p:cNvPr id="3" name="Date Placeholder 2">
            <a:extLst>
              <a:ext uri="{FF2B5EF4-FFF2-40B4-BE49-F238E27FC236}">
                <a16:creationId xmlns:a16="http://schemas.microsoft.com/office/drawing/2014/main" id="{AAC5CD47-6439-7D2D-6C9E-997A56A802C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187BC40-DBB8-4E54-8471-D6BB04D54110}" type="datetimeFigureOut">
              <a:rPr lang="en-US" smtClean="0">
                <a:latin typeface="+mj-lt"/>
              </a:rPr>
              <a:t>1/24/2023</a:t>
            </a:fld>
            <a:endParaRPr lang="en-US">
              <a:latin typeface="+mj-lt"/>
            </a:endParaRPr>
          </a:p>
        </p:txBody>
      </p:sp>
      <p:sp>
        <p:nvSpPr>
          <p:cNvPr id="4" name="Footer Placeholder 3">
            <a:extLst>
              <a:ext uri="{FF2B5EF4-FFF2-40B4-BE49-F238E27FC236}">
                <a16:creationId xmlns:a16="http://schemas.microsoft.com/office/drawing/2014/main" id="{BBA7724A-DBBC-4133-5E57-F5E2F6D2185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latin typeface="+mj-lt"/>
            </a:endParaRPr>
          </a:p>
        </p:txBody>
      </p:sp>
      <p:sp>
        <p:nvSpPr>
          <p:cNvPr id="5" name="Slide Number Placeholder 4">
            <a:extLst>
              <a:ext uri="{FF2B5EF4-FFF2-40B4-BE49-F238E27FC236}">
                <a16:creationId xmlns:a16="http://schemas.microsoft.com/office/drawing/2014/main" id="{FA7314F7-18BB-E845-0A83-9FDE4D5833A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834EE2A-5A7C-4143-8732-BC53CAD53092}" type="slidenum">
              <a:rPr lang="en-US" smtClean="0">
                <a:latin typeface="+mj-lt"/>
              </a:rPr>
              <a:t>‹#›</a:t>
            </a:fld>
            <a:endParaRPr lang="en-US">
              <a:latin typeface="+mj-lt"/>
            </a:endParaRPr>
          </a:p>
        </p:txBody>
      </p:sp>
    </p:spTree>
    <p:extLst>
      <p:ext uri="{BB962C8B-B14F-4D97-AF65-F5344CB8AC3E}">
        <p14:creationId xmlns:p14="http://schemas.microsoft.com/office/powerpoint/2010/main" val="145925278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j-lt"/>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j-lt"/>
              </a:defRPr>
            </a:lvl1pPr>
          </a:lstStyle>
          <a:p>
            <a:fld id="{6AEBADBC-29F0-4DD6-A704-671BFF6A20F7}" type="datetimeFigureOut">
              <a:rPr lang="en-US" smtClean="0"/>
              <a:pPr/>
              <a:t>1/24/2023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j-lt"/>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j-lt"/>
              </a:defRPr>
            </a:lvl1pPr>
          </a:lstStyle>
          <a:p>
            <a:fld id="{B37DD57C-131B-4C9E-BFF6-C55F8685D1A3}" type="slidenum">
              <a:rPr lang="en-US" smtClean="0"/>
              <a:pPr/>
              <a:t>‹#›</a:t>
            </a:fld>
            <a:endParaRPr lang="en-US"/>
          </a:p>
        </p:txBody>
      </p:sp>
    </p:spTree>
    <p:extLst>
      <p:ext uri="{BB962C8B-B14F-4D97-AF65-F5344CB8AC3E}">
        <p14:creationId xmlns:p14="http://schemas.microsoft.com/office/powerpoint/2010/main" val="2657000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37DD57C-131B-4C9E-BFF6-C55F8685D1A3}" type="slidenum">
              <a:rPr lang="en-US" smtClean="0"/>
              <a:pPr/>
              <a:t>1</a:t>
            </a:fld>
            <a:endParaRPr lang="en-US"/>
          </a:p>
        </p:txBody>
      </p:sp>
    </p:spTree>
    <p:extLst>
      <p:ext uri="{BB962C8B-B14F-4D97-AF65-F5344CB8AC3E}">
        <p14:creationId xmlns:p14="http://schemas.microsoft.com/office/powerpoint/2010/main" val="786858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a:blip r:embed="rId2">
            <a:grayscl/>
          </a:blip>
          <a:tile tx="0" ty="0" sx="100000" sy="100000" flip="none" algn="tl"/>
        </a:blipFill>
        <a:effectLst/>
      </p:bgPr>
    </p:bg>
    <p:spTree>
      <p:nvGrpSpPr>
        <p:cNvPr id="1" name=""/>
        <p:cNvGrpSpPr/>
        <p:nvPr/>
      </p:nvGrpSpPr>
      <p:grpSpPr>
        <a:xfrm>
          <a:off x="0" y="0"/>
          <a:ext cx="0" cy="0"/>
          <a:chOff x="0" y="0"/>
          <a:chExt cx="0" cy="0"/>
        </a:xfrm>
      </p:grpSpPr>
      <p:sp>
        <p:nvSpPr>
          <p:cNvPr id="5" name="Flowchart: Process 4">
            <a:extLst>
              <a:ext uri="{FF2B5EF4-FFF2-40B4-BE49-F238E27FC236}">
                <a16:creationId xmlns:a16="http://schemas.microsoft.com/office/drawing/2014/main" id="{08BF1273-7048-14F4-59E0-55751E087E7D}"/>
              </a:ext>
            </a:extLst>
          </p:cNvPr>
          <p:cNvSpPr/>
          <p:nvPr/>
        </p:nvSpPr>
        <p:spPr>
          <a:xfrm>
            <a:off x="0" y="2931460"/>
            <a:ext cx="12192000" cy="1026458"/>
          </a:xfrm>
          <a:prstGeom prst="flowChartProcess">
            <a:avLst/>
          </a:prstGeom>
          <a:solidFill>
            <a:srgbClr val="4A89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848B0B3-F41A-1B8F-1A9B-4FAC4A4A71D1}"/>
              </a:ext>
            </a:extLst>
          </p:cNvPr>
          <p:cNvSpPr>
            <a:spLocks noGrp="1"/>
          </p:cNvSpPr>
          <p:nvPr>
            <p:ph type="ctrTitle" hasCustomPrompt="1"/>
          </p:nvPr>
        </p:nvSpPr>
        <p:spPr>
          <a:xfrm>
            <a:off x="1524000" y="2773224"/>
            <a:ext cx="9144000" cy="1342929"/>
          </a:xfrm>
          <a:prstGeom prst="hexagon">
            <a:avLst/>
          </a:prstGeom>
          <a:ln w="3175">
            <a:solidFill>
              <a:schemeClr val="accent1">
                <a:lumMod val="60000"/>
                <a:lumOff val="40000"/>
              </a:schemeClr>
            </a:solidFill>
          </a:ln>
          <a:effectLst>
            <a:outerShdw blurRad="50800" dist="38100" dir="2700000" algn="tl"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anchor="ctr" anchorCtr="0">
            <a:normAutofit/>
          </a:bodyPr>
          <a:lstStyle>
            <a:lvl1pPr algn="ctr">
              <a:defRPr sz="6000">
                <a:latin typeface="Bodoni MT Condensed" panose="02070606080606020203" pitchFamily="18" charset="0"/>
              </a:defRPr>
            </a:lvl1pPr>
          </a:lstStyle>
          <a:p>
            <a:r>
              <a:rPr lang="en-US" dirty="0"/>
              <a:t>Click to add Title</a:t>
            </a:r>
          </a:p>
        </p:txBody>
      </p:sp>
      <p:sp>
        <p:nvSpPr>
          <p:cNvPr id="3" name="Subtitle 2">
            <a:extLst>
              <a:ext uri="{FF2B5EF4-FFF2-40B4-BE49-F238E27FC236}">
                <a16:creationId xmlns:a16="http://schemas.microsoft.com/office/drawing/2014/main" id="{836F1EF5-BFCF-FD37-2631-01469C5E11F4}"/>
              </a:ext>
            </a:extLst>
          </p:cNvPr>
          <p:cNvSpPr>
            <a:spLocks noGrp="1"/>
          </p:cNvSpPr>
          <p:nvPr>
            <p:ph type="subTitle" idx="1" hasCustomPrompt="1"/>
          </p:nvPr>
        </p:nvSpPr>
        <p:spPr>
          <a:xfrm>
            <a:off x="1524000" y="4274390"/>
            <a:ext cx="9144000" cy="638269"/>
          </a:xfrm>
          <a:prstGeom prst="rect">
            <a:avLst/>
          </a:prstGeom>
        </p:spPr>
        <p:txBody>
          <a:bodyPr anchor="ctr" anchorCtr="0">
            <a:normAutofit/>
          </a:bodyPr>
          <a:lstStyle>
            <a:lvl1pPr marL="0" indent="0" algn="ctr">
              <a:buNone/>
              <a:defRPr sz="2800">
                <a:latin typeface="+mj-lt"/>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spTree>
    <p:extLst>
      <p:ext uri="{BB962C8B-B14F-4D97-AF65-F5344CB8AC3E}">
        <p14:creationId xmlns:p14="http://schemas.microsoft.com/office/powerpoint/2010/main" val="2439765216"/>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Slide with Title, Subtitle, and 2 Columns Content">
    <p:spTree>
      <p:nvGrpSpPr>
        <p:cNvPr id="1" name=""/>
        <p:cNvGrpSpPr/>
        <p:nvPr/>
      </p:nvGrpSpPr>
      <p:grpSpPr>
        <a:xfrm>
          <a:off x="0" y="0"/>
          <a:ext cx="0" cy="0"/>
          <a:chOff x="0" y="0"/>
          <a:chExt cx="0" cy="0"/>
        </a:xfrm>
      </p:grpSpPr>
      <p:sp>
        <p:nvSpPr>
          <p:cNvPr id="4" name="Slide Number Placeholder 5">
            <a:extLst>
              <a:ext uri="{FF2B5EF4-FFF2-40B4-BE49-F238E27FC236}">
                <a16:creationId xmlns:a16="http://schemas.microsoft.com/office/drawing/2014/main" id="{450CBCA7-3278-9DDF-52FC-B01A268056CC}"/>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14" name="Title 13">
            <a:extLst>
              <a:ext uri="{FF2B5EF4-FFF2-40B4-BE49-F238E27FC236}">
                <a16:creationId xmlns:a16="http://schemas.microsoft.com/office/drawing/2014/main" id="{A985000C-390D-4C65-6DD1-CAC47E4F1485}"/>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sp>
        <p:nvSpPr>
          <p:cNvPr id="2" name="Content Placeholder 2">
            <a:extLst>
              <a:ext uri="{FF2B5EF4-FFF2-40B4-BE49-F238E27FC236}">
                <a16:creationId xmlns:a16="http://schemas.microsoft.com/office/drawing/2014/main" id="{C0453CB4-FBC0-3C0C-E6B9-B2A3298CC3D5}"/>
              </a:ext>
            </a:extLst>
          </p:cNvPr>
          <p:cNvSpPr>
            <a:spLocks noGrp="1"/>
          </p:cNvSpPr>
          <p:nvPr>
            <p:ph sz="half" idx="1" hasCustomPrompt="1"/>
          </p:nvPr>
        </p:nvSpPr>
        <p:spPr>
          <a:xfrm>
            <a:off x="1299882" y="1963271"/>
            <a:ext cx="4719917" cy="4221122"/>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pPr lvl="0"/>
            <a:r>
              <a:rPr lang="en-US" dirty="0"/>
              <a:t>Click to add Content</a:t>
            </a:r>
          </a:p>
        </p:txBody>
      </p:sp>
      <p:sp>
        <p:nvSpPr>
          <p:cNvPr id="6" name="Content Placeholder 3">
            <a:extLst>
              <a:ext uri="{FF2B5EF4-FFF2-40B4-BE49-F238E27FC236}">
                <a16:creationId xmlns:a16="http://schemas.microsoft.com/office/drawing/2014/main" id="{CCD04890-B101-827D-D94A-7614AA85176D}"/>
              </a:ext>
            </a:extLst>
          </p:cNvPr>
          <p:cNvSpPr>
            <a:spLocks noGrp="1"/>
          </p:cNvSpPr>
          <p:nvPr>
            <p:ph sz="half" idx="2" hasCustomPrompt="1"/>
          </p:nvPr>
        </p:nvSpPr>
        <p:spPr>
          <a:xfrm>
            <a:off x="6172200" y="1963271"/>
            <a:ext cx="4719917" cy="4221122"/>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pPr marL="0" marR="0" lvl="0" indent="0" algn="l" defTabSz="914354"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Content</a:t>
            </a:r>
          </a:p>
        </p:txBody>
      </p:sp>
      <p:sp>
        <p:nvSpPr>
          <p:cNvPr id="7" name="Subtitle 2">
            <a:extLst>
              <a:ext uri="{FF2B5EF4-FFF2-40B4-BE49-F238E27FC236}">
                <a16:creationId xmlns:a16="http://schemas.microsoft.com/office/drawing/2014/main" id="{289F1825-8D58-D35D-1768-038D61F9F04B}"/>
              </a:ext>
            </a:extLst>
          </p:cNvPr>
          <p:cNvSpPr>
            <a:spLocks noGrp="1"/>
          </p:cNvSpPr>
          <p:nvPr>
            <p:ph type="subTitle" idx="11" hasCustomPrompt="1"/>
          </p:nvPr>
        </p:nvSpPr>
        <p:spPr>
          <a:xfrm>
            <a:off x="838200" y="1211541"/>
            <a:ext cx="10515600" cy="548863"/>
          </a:xfrm>
          <a:prstGeom prst="rect">
            <a:avLst/>
          </a:prstGeom>
        </p:spPr>
        <p:txBody>
          <a:bodyPr>
            <a:normAutofit/>
          </a:bodyPr>
          <a:lstStyle>
            <a:lvl1pPr marL="0" indent="0" algn="ctr">
              <a:buNone/>
              <a:defRPr sz="2800">
                <a:latin typeface="Bodoni MT Condensed" panose="02070606080606020203" pitchFamily="18"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pic>
        <p:nvPicPr>
          <p:cNvPr id="3" name="Picture 8">
            <a:extLst>
              <a:ext uri="{FF2B5EF4-FFF2-40B4-BE49-F238E27FC236}">
                <a16:creationId xmlns:a16="http://schemas.microsoft.com/office/drawing/2014/main" id="{D1F65EDA-44A7-BB64-5D92-202B1B327153}"/>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2744648" y="1015227"/>
            <a:ext cx="6702704" cy="4143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pic>
    </p:spTree>
    <p:extLst>
      <p:ext uri="{BB962C8B-B14F-4D97-AF65-F5344CB8AC3E}">
        <p14:creationId xmlns:p14="http://schemas.microsoft.com/office/powerpoint/2010/main" val="16211341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Slide with Title, Subtitle, and 2 Columns Content">
    <p:spTree>
      <p:nvGrpSpPr>
        <p:cNvPr id="1" name=""/>
        <p:cNvGrpSpPr/>
        <p:nvPr/>
      </p:nvGrpSpPr>
      <p:grpSpPr>
        <a:xfrm>
          <a:off x="0" y="0"/>
          <a:ext cx="0" cy="0"/>
          <a:chOff x="0" y="0"/>
          <a:chExt cx="0" cy="0"/>
        </a:xfrm>
      </p:grpSpPr>
      <p:sp>
        <p:nvSpPr>
          <p:cNvPr id="4" name="Slide Number Placeholder 5">
            <a:extLst>
              <a:ext uri="{FF2B5EF4-FFF2-40B4-BE49-F238E27FC236}">
                <a16:creationId xmlns:a16="http://schemas.microsoft.com/office/drawing/2014/main" id="{450CBCA7-3278-9DDF-52FC-B01A268056CC}"/>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14" name="Title 13">
            <a:extLst>
              <a:ext uri="{FF2B5EF4-FFF2-40B4-BE49-F238E27FC236}">
                <a16:creationId xmlns:a16="http://schemas.microsoft.com/office/drawing/2014/main" id="{A985000C-390D-4C65-6DD1-CAC47E4F1485}"/>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sp>
        <p:nvSpPr>
          <p:cNvPr id="2" name="Content Placeholder 2">
            <a:extLst>
              <a:ext uri="{FF2B5EF4-FFF2-40B4-BE49-F238E27FC236}">
                <a16:creationId xmlns:a16="http://schemas.microsoft.com/office/drawing/2014/main" id="{C0453CB4-FBC0-3C0C-E6B9-B2A3298CC3D5}"/>
              </a:ext>
            </a:extLst>
          </p:cNvPr>
          <p:cNvSpPr>
            <a:spLocks noGrp="1"/>
          </p:cNvSpPr>
          <p:nvPr>
            <p:ph sz="half" idx="1" hasCustomPrompt="1"/>
          </p:nvPr>
        </p:nvSpPr>
        <p:spPr>
          <a:xfrm>
            <a:off x="1299882" y="1963271"/>
            <a:ext cx="4719917" cy="4221122"/>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pPr lvl="0"/>
            <a:r>
              <a:rPr lang="en-US" dirty="0"/>
              <a:t>Click to add Content</a:t>
            </a:r>
          </a:p>
        </p:txBody>
      </p:sp>
      <p:sp>
        <p:nvSpPr>
          <p:cNvPr id="6" name="Content Placeholder 3">
            <a:extLst>
              <a:ext uri="{FF2B5EF4-FFF2-40B4-BE49-F238E27FC236}">
                <a16:creationId xmlns:a16="http://schemas.microsoft.com/office/drawing/2014/main" id="{CCD04890-B101-827D-D94A-7614AA85176D}"/>
              </a:ext>
            </a:extLst>
          </p:cNvPr>
          <p:cNvSpPr>
            <a:spLocks noGrp="1"/>
          </p:cNvSpPr>
          <p:nvPr>
            <p:ph sz="half" idx="2" hasCustomPrompt="1"/>
          </p:nvPr>
        </p:nvSpPr>
        <p:spPr>
          <a:xfrm>
            <a:off x="6172200" y="1963271"/>
            <a:ext cx="4719917" cy="4221122"/>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pPr marL="0" marR="0" lvl="0" indent="0" algn="l" defTabSz="914354"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Content</a:t>
            </a:r>
          </a:p>
        </p:txBody>
      </p:sp>
      <p:sp>
        <p:nvSpPr>
          <p:cNvPr id="7" name="Subtitle 2">
            <a:extLst>
              <a:ext uri="{FF2B5EF4-FFF2-40B4-BE49-F238E27FC236}">
                <a16:creationId xmlns:a16="http://schemas.microsoft.com/office/drawing/2014/main" id="{289F1825-8D58-D35D-1768-038D61F9F04B}"/>
              </a:ext>
            </a:extLst>
          </p:cNvPr>
          <p:cNvSpPr>
            <a:spLocks noGrp="1"/>
          </p:cNvSpPr>
          <p:nvPr>
            <p:ph type="subTitle" idx="11" hasCustomPrompt="1"/>
          </p:nvPr>
        </p:nvSpPr>
        <p:spPr>
          <a:xfrm>
            <a:off x="838200" y="1211541"/>
            <a:ext cx="10515600" cy="548863"/>
          </a:xfrm>
          <a:prstGeom prst="rect">
            <a:avLst/>
          </a:prstGeom>
        </p:spPr>
        <p:txBody>
          <a:bodyPr>
            <a:normAutofit/>
          </a:bodyPr>
          <a:lstStyle>
            <a:lvl1pPr marL="0" indent="0" algn="ctr">
              <a:buNone/>
              <a:defRPr sz="2800">
                <a:latin typeface="Bodoni MT Condensed" panose="02070606080606020203" pitchFamily="18"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pic>
        <p:nvPicPr>
          <p:cNvPr id="3" name="Picture 9">
            <a:extLst>
              <a:ext uri="{FF2B5EF4-FFF2-40B4-BE49-F238E27FC236}">
                <a16:creationId xmlns:a16="http://schemas.microsoft.com/office/drawing/2014/main" id="{6AA69F2A-D3D9-A53D-011F-E7688467CD27}"/>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3340999" y="934103"/>
            <a:ext cx="5843587" cy="4095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pic>
    </p:spTree>
    <p:extLst>
      <p:ext uri="{BB962C8B-B14F-4D97-AF65-F5344CB8AC3E}">
        <p14:creationId xmlns:p14="http://schemas.microsoft.com/office/powerpoint/2010/main" val="12912392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lide with 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4643E3-DB9E-97B0-F87B-E2182C0AD6FC}"/>
              </a:ext>
            </a:extLst>
          </p:cNvPr>
          <p:cNvSpPr>
            <a:spLocks noGrp="1"/>
          </p:cNvSpPr>
          <p:nvPr>
            <p:ph idx="1" hasCustomPrompt="1"/>
          </p:nvPr>
        </p:nvSpPr>
        <p:spPr>
          <a:xfrm>
            <a:off x="1506071" y="1577789"/>
            <a:ext cx="9233648" cy="4599176"/>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pPr lvl="0"/>
            <a:r>
              <a:rPr lang="en-US" dirty="0"/>
              <a:t>Click to add Content</a:t>
            </a:r>
          </a:p>
        </p:txBody>
      </p:sp>
      <p:sp>
        <p:nvSpPr>
          <p:cNvPr id="4" name="Slide Number Placeholder 5">
            <a:extLst>
              <a:ext uri="{FF2B5EF4-FFF2-40B4-BE49-F238E27FC236}">
                <a16:creationId xmlns:a16="http://schemas.microsoft.com/office/drawing/2014/main" id="{450CBCA7-3278-9DDF-52FC-B01A268056CC}"/>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14" name="Title 13">
            <a:extLst>
              <a:ext uri="{FF2B5EF4-FFF2-40B4-BE49-F238E27FC236}">
                <a16:creationId xmlns:a16="http://schemas.microsoft.com/office/drawing/2014/main" id="{A985000C-390D-4C65-6DD1-CAC47E4F1485}"/>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pic>
        <p:nvPicPr>
          <p:cNvPr id="6" name="Picture 9">
            <a:extLst>
              <a:ext uri="{FF2B5EF4-FFF2-40B4-BE49-F238E27FC236}">
                <a16:creationId xmlns:a16="http://schemas.microsoft.com/office/drawing/2014/main" id="{75695864-5875-F581-14C3-2CEDA39212FC}"/>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3340999" y="934103"/>
            <a:ext cx="5843587" cy="4095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pic>
    </p:spTree>
    <p:extLst>
      <p:ext uri="{BB962C8B-B14F-4D97-AF65-F5344CB8AC3E}">
        <p14:creationId xmlns:p14="http://schemas.microsoft.com/office/powerpoint/2010/main" val="41054274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lide with 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4643E3-DB9E-97B0-F87B-E2182C0AD6FC}"/>
              </a:ext>
            </a:extLst>
          </p:cNvPr>
          <p:cNvSpPr>
            <a:spLocks noGrp="1"/>
          </p:cNvSpPr>
          <p:nvPr>
            <p:ph idx="1" hasCustomPrompt="1"/>
          </p:nvPr>
        </p:nvSpPr>
        <p:spPr>
          <a:xfrm>
            <a:off x="1506071" y="1577789"/>
            <a:ext cx="9233648" cy="4599176"/>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pPr lvl="0"/>
            <a:r>
              <a:rPr lang="en-US" dirty="0"/>
              <a:t>Click to add Content</a:t>
            </a:r>
          </a:p>
        </p:txBody>
      </p:sp>
      <p:sp>
        <p:nvSpPr>
          <p:cNvPr id="4" name="Slide Number Placeholder 5">
            <a:extLst>
              <a:ext uri="{FF2B5EF4-FFF2-40B4-BE49-F238E27FC236}">
                <a16:creationId xmlns:a16="http://schemas.microsoft.com/office/drawing/2014/main" id="{450CBCA7-3278-9DDF-52FC-B01A268056CC}"/>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14" name="Title 13">
            <a:extLst>
              <a:ext uri="{FF2B5EF4-FFF2-40B4-BE49-F238E27FC236}">
                <a16:creationId xmlns:a16="http://schemas.microsoft.com/office/drawing/2014/main" id="{A985000C-390D-4C65-6DD1-CAC47E4F1485}"/>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pic>
        <p:nvPicPr>
          <p:cNvPr id="6" name="Picture 8">
            <a:extLst>
              <a:ext uri="{FF2B5EF4-FFF2-40B4-BE49-F238E27FC236}">
                <a16:creationId xmlns:a16="http://schemas.microsoft.com/office/drawing/2014/main" id="{1F788CEE-CD9B-BC0D-3B81-47D0AFEE483C}"/>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2744648" y="1015227"/>
            <a:ext cx="6702704" cy="4143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pic>
      <p:pic>
        <p:nvPicPr>
          <p:cNvPr id="7" name="Picture 8">
            <a:extLst>
              <a:ext uri="{FF2B5EF4-FFF2-40B4-BE49-F238E27FC236}">
                <a16:creationId xmlns:a16="http://schemas.microsoft.com/office/drawing/2014/main" id="{4B6A9350-655A-5519-D1B5-D5E6798B186F}"/>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rot="10800000">
            <a:off x="2744648" y="6018663"/>
            <a:ext cx="6702704" cy="4143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pic>
    </p:spTree>
    <p:extLst>
      <p:ext uri="{BB962C8B-B14F-4D97-AF65-F5344CB8AC3E}">
        <p14:creationId xmlns:p14="http://schemas.microsoft.com/office/powerpoint/2010/main" val="40469576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lide with Title, Subtitle, and Content, End Lin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4643E3-DB9E-97B0-F87B-E2182C0AD6FC}"/>
              </a:ext>
            </a:extLst>
          </p:cNvPr>
          <p:cNvSpPr>
            <a:spLocks noGrp="1"/>
          </p:cNvSpPr>
          <p:nvPr>
            <p:ph idx="1" hasCustomPrompt="1"/>
          </p:nvPr>
        </p:nvSpPr>
        <p:spPr>
          <a:xfrm>
            <a:off x="2383032" y="1955299"/>
            <a:ext cx="7425936" cy="4230629"/>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pPr lvl="0"/>
            <a:r>
              <a:rPr lang="en-US" dirty="0"/>
              <a:t>Click to add Content</a:t>
            </a:r>
          </a:p>
        </p:txBody>
      </p:sp>
      <p:sp>
        <p:nvSpPr>
          <p:cNvPr id="4" name="Slide Number Placeholder 5">
            <a:extLst>
              <a:ext uri="{FF2B5EF4-FFF2-40B4-BE49-F238E27FC236}">
                <a16:creationId xmlns:a16="http://schemas.microsoft.com/office/drawing/2014/main" id="{450CBCA7-3278-9DDF-52FC-B01A268056CC}"/>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14" name="Title 13">
            <a:extLst>
              <a:ext uri="{FF2B5EF4-FFF2-40B4-BE49-F238E27FC236}">
                <a16:creationId xmlns:a16="http://schemas.microsoft.com/office/drawing/2014/main" id="{A985000C-390D-4C65-6DD1-CAC47E4F1485}"/>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sp>
        <p:nvSpPr>
          <p:cNvPr id="15" name="Subtitle 2">
            <a:extLst>
              <a:ext uri="{FF2B5EF4-FFF2-40B4-BE49-F238E27FC236}">
                <a16:creationId xmlns:a16="http://schemas.microsoft.com/office/drawing/2014/main" id="{FD8A0052-C0DE-79DA-8C59-6C8A01BBB9D7}"/>
              </a:ext>
            </a:extLst>
          </p:cNvPr>
          <p:cNvSpPr>
            <a:spLocks noGrp="1"/>
          </p:cNvSpPr>
          <p:nvPr>
            <p:ph type="subTitle" idx="11" hasCustomPrompt="1"/>
          </p:nvPr>
        </p:nvSpPr>
        <p:spPr>
          <a:xfrm>
            <a:off x="838200" y="1211541"/>
            <a:ext cx="10515600" cy="548863"/>
          </a:xfrm>
          <a:prstGeom prst="rect">
            <a:avLst/>
          </a:prstGeom>
        </p:spPr>
        <p:txBody>
          <a:bodyPr>
            <a:normAutofit/>
          </a:bodyPr>
          <a:lstStyle>
            <a:lvl1pPr marL="0" indent="0" algn="ctr">
              <a:buNone/>
              <a:defRPr sz="2800">
                <a:latin typeface="Bodoni MT Condensed" panose="02070606080606020203" pitchFamily="18"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sp>
        <p:nvSpPr>
          <p:cNvPr id="6" name="Cloud 5">
            <a:extLst>
              <a:ext uri="{FF2B5EF4-FFF2-40B4-BE49-F238E27FC236}">
                <a16:creationId xmlns:a16="http://schemas.microsoft.com/office/drawing/2014/main" id="{C38A9D1C-44E5-FCF7-CDE8-5EE8131B35F6}"/>
              </a:ext>
              <a:ext uri="{C183D7F6-B498-43B3-948B-1728B52AA6E4}">
                <adec:decorative xmlns:adec="http://schemas.microsoft.com/office/drawing/2017/decorative" val="1"/>
              </a:ext>
            </a:extLst>
          </p:cNvPr>
          <p:cNvSpPr/>
          <p:nvPr userDrawn="1"/>
        </p:nvSpPr>
        <p:spPr>
          <a:xfrm>
            <a:off x="2383032" y="1091636"/>
            <a:ext cx="7425936" cy="45719"/>
          </a:xfrm>
          <a:prstGeom prst="cloud">
            <a:avLst/>
          </a:prstGeom>
          <a:solidFill>
            <a:srgbClr val="4A89B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loud 6">
            <a:extLst>
              <a:ext uri="{FF2B5EF4-FFF2-40B4-BE49-F238E27FC236}">
                <a16:creationId xmlns:a16="http://schemas.microsoft.com/office/drawing/2014/main" id="{618F3AFD-08EE-3CD2-F810-C21E716846B4}"/>
              </a:ext>
              <a:ext uri="{C183D7F6-B498-43B3-948B-1728B52AA6E4}">
                <adec:decorative xmlns:adec="http://schemas.microsoft.com/office/drawing/2017/decorative" val="1"/>
              </a:ext>
            </a:extLst>
          </p:cNvPr>
          <p:cNvSpPr/>
          <p:nvPr userDrawn="1"/>
        </p:nvSpPr>
        <p:spPr>
          <a:xfrm>
            <a:off x="2383032" y="6260115"/>
            <a:ext cx="7425936" cy="45719"/>
          </a:xfrm>
          <a:prstGeom prst="cloud">
            <a:avLst/>
          </a:prstGeom>
          <a:solidFill>
            <a:srgbClr val="4A89B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882851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Slide with Title, Subtitle, and Content, End Lin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4643E3-DB9E-97B0-F87B-E2182C0AD6FC}"/>
              </a:ext>
            </a:extLst>
          </p:cNvPr>
          <p:cNvSpPr>
            <a:spLocks noGrp="1"/>
          </p:cNvSpPr>
          <p:nvPr>
            <p:ph idx="1" hasCustomPrompt="1"/>
          </p:nvPr>
        </p:nvSpPr>
        <p:spPr>
          <a:xfrm>
            <a:off x="2383032" y="1935126"/>
            <a:ext cx="7425936" cy="4250803"/>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pPr lvl="0"/>
            <a:r>
              <a:rPr lang="en-US" dirty="0"/>
              <a:t>Click to add Content</a:t>
            </a:r>
          </a:p>
        </p:txBody>
      </p:sp>
      <p:sp>
        <p:nvSpPr>
          <p:cNvPr id="4" name="Slide Number Placeholder 5">
            <a:extLst>
              <a:ext uri="{FF2B5EF4-FFF2-40B4-BE49-F238E27FC236}">
                <a16:creationId xmlns:a16="http://schemas.microsoft.com/office/drawing/2014/main" id="{450CBCA7-3278-9DDF-52FC-B01A268056CC}"/>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14" name="Title 13">
            <a:extLst>
              <a:ext uri="{FF2B5EF4-FFF2-40B4-BE49-F238E27FC236}">
                <a16:creationId xmlns:a16="http://schemas.microsoft.com/office/drawing/2014/main" id="{A985000C-390D-4C65-6DD1-CAC47E4F1485}"/>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sp>
        <p:nvSpPr>
          <p:cNvPr id="15" name="Subtitle 2">
            <a:extLst>
              <a:ext uri="{FF2B5EF4-FFF2-40B4-BE49-F238E27FC236}">
                <a16:creationId xmlns:a16="http://schemas.microsoft.com/office/drawing/2014/main" id="{FD8A0052-C0DE-79DA-8C59-6C8A01BBB9D7}"/>
              </a:ext>
            </a:extLst>
          </p:cNvPr>
          <p:cNvSpPr>
            <a:spLocks noGrp="1"/>
          </p:cNvSpPr>
          <p:nvPr>
            <p:ph type="subTitle" idx="11" hasCustomPrompt="1"/>
          </p:nvPr>
        </p:nvSpPr>
        <p:spPr>
          <a:xfrm>
            <a:off x="838200" y="1211541"/>
            <a:ext cx="10515600" cy="548863"/>
          </a:xfrm>
          <a:prstGeom prst="rect">
            <a:avLst/>
          </a:prstGeom>
        </p:spPr>
        <p:txBody>
          <a:bodyPr>
            <a:normAutofit/>
          </a:bodyPr>
          <a:lstStyle>
            <a:lvl1pPr marL="0" indent="0" algn="ctr">
              <a:buNone/>
              <a:defRPr sz="2800">
                <a:latin typeface="Bodoni MT Condensed" panose="02070606080606020203" pitchFamily="18"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pic>
        <p:nvPicPr>
          <p:cNvPr id="2" name="Picture 8">
            <a:extLst>
              <a:ext uri="{FF2B5EF4-FFF2-40B4-BE49-F238E27FC236}">
                <a16:creationId xmlns:a16="http://schemas.microsoft.com/office/drawing/2014/main" id="{E90398C3-502E-98D1-CF60-E623D1CD6A55}"/>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2744648" y="1015227"/>
            <a:ext cx="6702704" cy="4143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pic>
      <p:pic>
        <p:nvPicPr>
          <p:cNvPr id="5" name="Picture 8">
            <a:extLst>
              <a:ext uri="{FF2B5EF4-FFF2-40B4-BE49-F238E27FC236}">
                <a16:creationId xmlns:a16="http://schemas.microsoft.com/office/drawing/2014/main" id="{33D6D145-8971-11E4-55B5-BFCDFB9A439A}"/>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rot="10800000">
            <a:off x="2744648" y="6018663"/>
            <a:ext cx="6702704" cy="4143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pic>
    </p:spTree>
    <p:extLst>
      <p:ext uri="{BB962C8B-B14F-4D97-AF65-F5344CB8AC3E}">
        <p14:creationId xmlns:p14="http://schemas.microsoft.com/office/powerpoint/2010/main" val="23910373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41583A9-3C77-F0BB-C57B-5B73CDFC93A0}"/>
              </a:ext>
            </a:extLst>
          </p:cNvPr>
          <p:cNvSpPr>
            <a:spLocks noGrp="1"/>
          </p:cNvSpPr>
          <p:nvPr>
            <p:ph type="body" idx="1" hasCustomPrompt="1"/>
          </p:nvPr>
        </p:nvSpPr>
        <p:spPr>
          <a:xfrm>
            <a:off x="1237129" y="1483938"/>
            <a:ext cx="4760447" cy="823912"/>
          </a:xfrm>
          <a:prstGeom prst="rect">
            <a:avLst/>
          </a:prstGeom>
        </p:spPr>
        <p:txBody>
          <a:bodyPr anchor="b">
            <a:normAutofit/>
          </a:bodyPr>
          <a:lstStyle>
            <a:lvl1pPr marL="0" indent="0">
              <a:buNone/>
              <a:defRPr sz="20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dirty="0"/>
              <a:t>Click to add Content title</a:t>
            </a:r>
          </a:p>
        </p:txBody>
      </p:sp>
      <p:sp>
        <p:nvSpPr>
          <p:cNvPr id="4" name="Content Placeholder 3">
            <a:extLst>
              <a:ext uri="{FF2B5EF4-FFF2-40B4-BE49-F238E27FC236}">
                <a16:creationId xmlns:a16="http://schemas.microsoft.com/office/drawing/2014/main" id="{1F7D45B2-336E-445D-550E-1452E1739594}"/>
              </a:ext>
            </a:extLst>
          </p:cNvPr>
          <p:cNvSpPr>
            <a:spLocks noGrp="1"/>
          </p:cNvSpPr>
          <p:nvPr>
            <p:ph sz="half" idx="2"/>
          </p:nvPr>
        </p:nvSpPr>
        <p:spPr>
          <a:xfrm>
            <a:off x="1237129" y="2505075"/>
            <a:ext cx="4760447" cy="368458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E327CF80-74D9-2B71-7662-2794C04711E2}"/>
              </a:ext>
            </a:extLst>
          </p:cNvPr>
          <p:cNvSpPr>
            <a:spLocks noGrp="1"/>
          </p:cNvSpPr>
          <p:nvPr>
            <p:ph type="body" sz="quarter" idx="3" hasCustomPrompt="1"/>
          </p:nvPr>
        </p:nvSpPr>
        <p:spPr>
          <a:xfrm>
            <a:off x="6172202" y="1483938"/>
            <a:ext cx="4782669" cy="823912"/>
          </a:xfrm>
          <a:prstGeom prst="rect">
            <a:avLst/>
          </a:prstGeom>
        </p:spPr>
        <p:txBody>
          <a:bodyPr anchor="b"/>
          <a:lstStyle>
            <a:lvl1pPr marL="0" indent="0">
              <a:buNone/>
              <a:defRPr sz="20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dirty="0"/>
              <a:t>Click to add Content title</a:t>
            </a:r>
          </a:p>
        </p:txBody>
      </p:sp>
      <p:sp>
        <p:nvSpPr>
          <p:cNvPr id="6" name="Content Placeholder 5">
            <a:extLst>
              <a:ext uri="{FF2B5EF4-FFF2-40B4-BE49-F238E27FC236}">
                <a16:creationId xmlns:a16="http://schemas.microsoft.com/office/drawing/2014/main" id="{4BFAFC99-E0B6-1086-8FD0-54BE60A75601}"/>
              </a:ext>
            </a:extLst>
          </p:cNvPr>
          <p:cNvSpPr>
            <a:spLocks noGrp="1"/>
          </p:cNvSpPr>
          <p:nvPr>
            <p:ph sz="quarter" idx="4"/>
          </p:nvPr>
        </p:nvSpPr>
        <p:spPr>
          <a:xfrm>
            <a:off x="6172202" y="2505075"/>
            <a:ext cx="4782669" cy="368458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5">
            <a:extLst>
              <a:ext uri="{FF2B5EF4-FFF2-40B4-BE49-F238E27FC236}">
                <a16:creationId xmlns:a16="http://schemas.microsoft.com/office/drawing/2014/main" id="{01C6B72A-840D-5D69-ED71-52525DF0CA6A}"/>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8" name="Title 13">
            <a:extLst>
              <a:ext uri="{FF2B5EF4-FFF2-40B4-BE49-F238E27FC236}">
                <a16:creationId xmlns:a16="http://schemas.microsoft.com/office/drawing/2014/main" id="{73E570B2-0D00-4241-DAA4-0675CFE43657}"/>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sp>
        <p:nvSpPr>
          <p:cNvPr id="9" name="Cloud 8">
            <a:extLst>
              <a:ext uri="{FF2B5EF4-FFF2-40B4-BE49-F238E27FC236}">
                <a16:creationId xmlns:a16="http://schemas.microsoft.com/office/drawing/2014/main" id="{AC7961C3-F7D1-2BCE-273C-424E4B7D79AC}"/>
              </a:ext>
              <a:ext uri="{C183D7F6-B498-43B3-948B-1728B52AA6E4}">
                <adec:decorative xmlns:adec="http://schemas.microsoft.com/office/drawing/2017/decorative" val="1"/>
              </a:ext>
            </a:extLst>
          </p:cNvPr>
          <p:cNvSpPr/>
          <p:nvPr userDrawn="1"/>
        </p:nvSpPr>
        <p:spPr>
          <a:xfrm>
            <a:off x="2383032" y="1091636"/>
            <a:ext cx="7425936" cy="45719"/>
          </a:xfrm>
          <a:prstGeom prst="cloud">
            <a:avLst/>
          </a:prstGeom>
          <a:solidFill>
            <a:srgbClr val="4A89B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loud 9">
            <a:extLst>
              <a:ext uri="{FF2B5EF4-FFF2-40B4-BE49-F238E27FC236}">
                <a16:creationId xmlns:a16="http://schemas.microsoft.com/office/drawing/2014/main" id="{82F5122C-03A0-E780-6675-EE9F68BA012E}"/>
              </a:ext>
              <a:ext uri="{C183D7F6-B498-43B3-948B-1728B52AA6E4}">
                <adec:decorative xmlns:adec="http://schemas.microsoft.com/office/drawing/2017/decorative" val="1"/>
              </a:ext>
            </a:extLst>
          </p:cNvPr>
          <p:cNvSpPr/>
          <p:nvPr userDrawn="1"/>
        </p:nvSpPr>
        <p:spPr>
          <a:xfrm>
            <a:off x="2383032" y="6260115"/>
            <a:ext cx="7425936" cy="45719"/>
          </a:xfrm>
          <a:prstGeom prst="cloud">
            <a:avLst/>
          </a:prstGeom>
          <a:solidFill>
            <a:srgbClr val="4A89B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466277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Slide Number Placeholder 5">
            <a:extLst>
              <a:ext uri="{FF2B5EF4-FFF2-40B4-BE49-F238E27FC236}">
                <a16:creationId xmlns:a16="http://schemas.microsoft.com/office/drawing/2014/main" id="{EC4383BE-68FE-6ABA-917B-D5F878B6E520}"/>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5" name="Title 13">
            <a:extLst>
              <a:ext uri="{FF2B5EF4-FFF2-40B4-BE49-F238E27FC236}">
                <a16:creationId xmlns:a16="http://schemas.microsoft.com/office/drawing/2014/main" id="{2CB15931-76A7-CEA9-5B9C-92163F0F097C}"/>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sp>
        <p:nvSpPr>
          <p:cNvPr id="6" name="Cloud 5">
            <a:extLst>
              <a:ext uri="{FF2B5EF4-FFF2-40B4-BE49-F238E27FC236}">
                <a16:creationId xmlns:a16="http://schemas.microsoft.com/office/drawing/2014/main" id="{898264A8-A5D7-63A0-5BB6-10A933239DCB}"/>
              </a:ext>
              <a:ext uri="{C183D7F6-B498-43B3-948B-1728B52AA6E4}">
                <adec:decorative xmlns:adec="http://schemas.microsoft.com/office/drawing/2017/decorative" val="1"/>
              </a:ext>
            </a:extLst>
          </p:cNvPr>
          <p:cNvSpPr/>
          <p:nvPr userDrawn="1"/>
        </p:nvSpPr>
        <p:spPr>
          <a:xfrm>
            <a:off x="2383032" y="1091636"/>
            <a:ext cx="7425936" cy="45719"/>
          </a:xfrm>
          <a:prstGeom prst="cloud">
            <a:avLst/>
          </a:prstGeom>
          <a:solidFill>
            <a:srgbClr val="4A89B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09681359"/>
      </p:ext>
    </p:extLst>
  </p:cSld>
  <p:clrMapOvr>
    <a:masterClrMapping/>
  </p:clrMapOvr>
  <p:transition spd="med">
    <p:fade thruBlk="1"/>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9216AEB4-6618-FB8D-F184-F326106D7EFD}"/>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Tree>
    <p:extLst>
      <p:ext uri="{BB962C8B-B14F-4D97-AF65-F5344CB8AC3E}">
        <p14:creationId xmlns:p14="http://schemas.microsoft.com/office/powerpoint/2010/main" val="235314489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columns">
    <p:spTree>
      <p:nvGrpSpPr>
        <p:cNvPr id="1" name=""/>
        <p:cNvGrpSpPr/>
        <p:nvPr/>
      </p:nvGrpSpPr>
      <p:grpSpPr>
        <a:xfrm>
          <a:off x="0" y="0"/>
          <a:ext cx="0" cy="0"/>
          <a:chOff x="0" y="0"/>
          <a:chExt cx="0" cy="0"/>
        </a:xfrm>
      </p:grpSpPr>
      <p:sp>
        <p:nvSpPr>
          <p:cNvPr id="11" name="Text Placeholder 18"/>
          <p:cNvSpPr>
            <a:spLocks noGrp="1"/>
          </p:cNvSpPr>
          <p:nvPr>
            <p:ph type="body" sz="quarter" idx="13" hasCustomPrompt="1"/>
          </p:nvPr>
        </p:nvSpPr>
        <p:spPr>
          <a:xfrm>
            <a:off x="1007435" y="2260001"/>
            <a:ext cx="3168352" cy="3569266"/>
          </a:xfrm>
          <a:prstGeom prst="rect">
            <a:avLst/>
          </a:prstGeom>
        </p:spPr>
        <p:txBody>
          <a:bodyPr vert="horz" anchor="t" anchorCtr="0">
            <a:normAutofit/>
          </a:bodyPr>
          <a:lstStyle>
            <a:lvl1pPr marL="0" indent="0" algn="l">
              <a:lnSpc>
                <a:spcPct val="100000"/>
              </a:lnSpc>
              <a:buNone/>
              <a:defRPr sz="1600" b="0">
                <a:solidFill>
                  <a:schemeClr val="tx1">
                    <a:lumMod val="65000"/>
                    <a:lumOff val="35000"/>
                  </a:schemeClr>
                </a:solidFill>
                <a:latin typeface="+mj-lt"/>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content</a:t>
            </a:r>
          </a:p>
        </p:txBody>
      </p:sp>
      <p:sp>
        <p:nvSpPr>
          <p:cNvPr id="12" name="Text Placeholder 18"/>
          <p:cNvSpPr>
            <a:spLocks noGrp="1"/>
          </p:cNvSpPr>
          <p:nvPr>
            <p:ph type="body" sz="quarter" idx="14" hasCustomPrompt="1"/>
          </p:nvPr>
        </p:nvSpPr>
        <p:spPr>
          <a:xfrm>
            <a:off x="1007435" y="1630249"/>
            <a:ext cx="3168352" cy="480053"/>
          </a:xfrm>
          <a:prstGeom prst="rect">
            <a:avLst/>
          </a:prstGeom>
        </p:spPr>
        <p:txBody>
          <a:bodyPr vert="horz" anchor="ctr">
            <a:noAutofit/>
          </a:bodyPr>
          <a:lstStyle>
            <a:lvl1pPr marL="0" indent="0" algn="l">
              <a:buNone/>
              <a:defRPr sz="2000" b="1">
                <a:solidFill>
                  <a:schemeClr val="tx1">
                    <a:lumMod val="65000"/>
                    <a:lumOff val="35000"/>
                  </a:schemeClr>
                </a:solidFill>
                <a:latin typeface="+mj-lt"/>
                <a:cs typeface="Novecento wide Medium"/>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subtitle</a:t>
            </a:r>
          </a:p>
        </p:txBody>
      </p:sp>
      <p:sp>
        <p:nvSpPr>
          <p:cNvPr id="13" name="Text Placeholder 18"/>
          <p:cNvSpPr>
            <a:spLocks noGrp="1"/>
          </p:cNvSpPr>
          <p:nvPr>
            <p:ph type="body" sz="quarter" idx="15" hasCustomPrompt="1"/>
          </p:nvPr>
        </p:nvSpPr>
        <p:spPr>
          <a:xfrm>
            <a:off x="4367808" y="2260001"/>
            <a:ext cx="3168352" cy="3569266"/>
          </a:xfrm>
          <a:prstGeom prst="rect">
            <a:avLst/>
          </a:prstGeom>
        </p:spPr>
        <p:txBody>
          <a:bodyPr vert="horz" anchor="t" anchorCtr="0">
            <a:normAutofit/>
          </a:bodyPr>
          <a:lstStyle>
            <a:lvl1pPr marL="0" indent="0" algn="l">
              <a:buNone/>
              <a:defRPr sz="1600" b="0">
                <a:solidFill>
                  <a:schemeClr val="tx1">
                    <a:lumMod val="65000"/>
                    <a:lumOff val="35000"/>
                  </a:schemeClr>
                </a:solidFill>
                <a:latin typeface="+mj-lt"/>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content</a:t>
            </a:r>
          </a:p>
        </p:txBody>
      </p:sp>
      <p:sp>
        <p:nvSpPr>
          <p:cNvPr id="14" name="Text Placeholder 18"/>
          <p:cNvSpPr>
            <a:spLocks noGrp="1"/>
          </p:cNvSpPr>
          <p:nvPr>
            <p:ph type="body" sz="quarter" idx="16" hasCustomPrompt="1"/>
          </p:nvPr>
        </p:nvSpPr>
        <p:spPr>
          <a:xfrm>
            <a:off x="4367808" y="1630249"/>
            <a:ext cx="3168352" cy="480053"/>
          </a:xfrm>
          <a:prstGeom prst="rect">
            <a:avLst/>
          </a:prstGeom>
        </p:spPr>
        <p:txBody>
          <a:bodyPr vert="horz" anchor="ctr">
            <a:noAutofit/>
          </a:bodyPr>
          <a:lstStyle>
            <a:lvl1pPr marL="0" indent="0" algn="l">
              <a:buNone/>
              <a:defRPr sz="2000" b="1">
                <a:solidFill>
                  <a:schemeClr val="tx1">
                    <a:lumMod val="65000"/>
                    <a:lumOff val="35000"/>
                  </a:schemeClr>
                </a:solidFill>
                <a:latin typeface="+mj-lt"/>
                <a:cs typeface="Novecento wide Medium"/>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subtitle</a:t>
            </a:r>
          </a:p>
        </p:txBody>
      </p:sp>
      <p:sp>
        <p:nvSpPr>
          <p:cNvPr id="15" name="Text Placeholder 18"/>
          <p:cNvSpPr>
            <a:spLocks noGrp="1"/>
          </p:cNvSpPr>
          <p:nvPr>
            <p:ph type="body" sz="quarter" idx="17" hasCustomPrompt="1"/>
          </p:nvPr>
        </p:nvSpPr>
        <p:spPr>
          <a:xfrm>
            <a:off x="7728181" y="2260001"/>
            <a:ext cx="3168352" cy="3569266"/>
          </a:xfrm>
          <a:prstGeom prst="rect">
            <a:avLst/>
          </a:prstGeom>
        </p:spPr>
        <p:txBody>
          <a:bodyPr vert="horz" anchor="t" anchorCtr="0">
            <a:normAutofit/>
          </a:bodyPr>
          <a:lstStyle>
            <a:lvl1pPr marL="0" indent="0" algn="l">
              <a:buNone/>
              <a:defRPr sz="1600" b="0">
                <a:solidFill>
                  <a:schemeClr val="tx1">
                    <a:lumMod val="65000"/>
                    <a:lumOff val="35000"/>
                  </a:schemeClr>
                </a:solidFill>
                <a:latin typeface="+mj-lt"/>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content</a:t>
            </a:r>
          </a:p>
        </p:txBody>
      </p:sp>
      <p:sp>
        <p:nvSpPr>
          <p:cNvPr id="16" name="Text Placeholder 18"/>
          <p:cNvSpPr>
            <a:spLocks noGrp="1"/>
          </p:cNvSpPr>
          <p:nvPr>
            <p:ph type="body" sz="quarter" idx="18" hasCustomPrompt="1"/>
          </p:nvPr>
        </p:nvSpPr>
        <p:spPr>
          <a:xfrm>
            <a:off x="7728181" y="1630249"/>
            <a:ext cx="3168352" cy="480053"/>
          </a:xfrm>
          <a:prstGeom prst="rect">
            <a:avLst/>
          </a:prstGeom>
        </p:spPr>
        <p:txBody>
          <a:bodyPr vert="horz" anchor="ctr">
            <a:noAutofit/>
          </a:bodyPr>
          <a:lstStyle>
            <a:lvl1pPr marL="0" indent="0" algn="l">
              <a:buNone/>
              <a:defRPr sz="2000" b="1">
                <a:solidFill>
                  <a:schemeClr val="tx1">
                    <a:lumMod val="65000"/>
                    <a:lumOff val="35000"/>
                  </a:schemeClr>
                </a:solidFill>
                <a:latin typeface="+mj-lt"/>
                <a:cs typeface="Novecento wide Medium"/>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subtitle</a:t>
            </a:r>
          </a:p>
        </p:txBody>
      </p:sp>
      <p:sp>
        <p:nvSpPr>
          <p:cNvPr id="2" name="Slide Number Placeholder 5">
            <a:extLst>
              <a:ext uri="{FF2B5EF4-FFF2-40B4-BE49-F238E27FC236}">
                <a16:creationId xmlns:a16="http://schemas.microsoft.com/office/drawing/2014/main" id="{41C50120-5348-5AD3-E0A9-8B3E87737AC1}"/>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3" name="Title 13">
            <a:extLst>
              <a:ext uri="{FF2B5EF4-FFF2-40B4-BE49-F238E27FC236}">
                <a16:creationId xmlns:a16="http://schemas.microsoft.com/office/drawing/2014/main" id="{99C5D592-1D7D-B06A-B094-C27AB4FB39AD}"/>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sp>
        <p:nvSpPr>
          <p:cNvPr id="4" name="Cloud 3">
            <a:extLst>
              <a:ext uri="{FF2B5EF4-FFF2-40B4-BE49-F238E27FC236}">
                <a16:creationId xmlns:a16="http://schemas.microsoft.com/office/drawing/2014/main" id="{B5F1FB73-D8D4-44BD-F72F-C48A67D6BA54}"/>
              </a:ext>
              <a:ext uri="{C183D7F6-B498-43B3-948B-1728B52AA6E4}">
                <adec:decorative xmlns:adec="http://schemas.microsoft.com/office/drawing/2017/decorative" val="1"/>
              </a:ext>
            </a:extLst>
          </p:cNvPr>
          <p:cNvSpPr/>
          <p:nvPr userDrawn="1"/>
        </p:nvSpPr>
        <p:spPr>
          <a:xfrm>
            <a:off x="2383032" y="1091636"/>
            <a:ext cx="7425936" cy="45719"/>
          </a:xfrm>
          <a:prstGeom prst="cloud">
            <a:avLst/>
          </a:prstGeom>
          <a:solidFill>
            <a:srgbClr val="4A89B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loud 5">
            <a:extLst>
              <a:ext uri="{FF2B5EF4-FFF2-40B4-BE49-F238E27FC236}">
                <a16:creationId xmlns:a16="http://schemas.microsoft.com/office/drawing/2014/main" id="{E8FF6D01-B8E6-7790-D81E-31DA50E406C6}"/>
              </a:ext>
              <a:ext uri="{C183D7F6-B498-43B3-948B-1728B52AA6E4}">
                <adec:decorative xmlns:adec="http://schemas.microsoft.com/office/drawing/2017/decorative" val="1"/>
              </a:ext>
            </a:extLst>
          </p:cNvPr>
          <p:cNvSpPr/>
          <p:nvPr userDrawn="1"/>
        </p:nvSpPr>
        <p:spPr>
          <a:xfrm>
            <a:off x="2383032" y="6260115"/>
            <a:ext cx="7425936" cy="45719"/>
          </a:xfrm>
          <a:prstGeom prst="cloud">
            <a:avLst/>
          </a:prstGeom>
          <a:solidFill>
            <a:srgbClr val="4A89B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5637636"/>
      </p:ext>
    </p:extLst>
  </p:cSld>
  <p:clrMapOvr>
    <a:masterClrMapping/>
  </p:clrMapOvr>
  <p:transition spd="med">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6D0FD2E-B1E2-E213-6D16-D43227366FE8}"/>
              </a:ext>
            </a:extLst>
          </p:cNvPr>
          <p:cNvPicPr>
            <a:picLocks noGrp="1" noRot="1" noChangeAspect="1" noMove="1" noResize="1" noEditPoints="1" noAdjustHandles="1" noChangeArrowheads="1" noChangeShapeType="1" noCrop="1"/>
          </p:cNvPicPr>
          <p:nvPr userDrawn="1"/>
        </p:nvPicPr>
        <p:blipFill>
          <a:blip r:embed="rId2">
            <a:duotone>
              <a:schemeClr val="accent3">
                <a:shade val="45000"/>
                <a:satMod val="135000"/>
              </a:schemeClr>
              <a:prstClr val="white"/>
            </a:duotone>
            <a:alphaModFix amt="42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34" name="Group 33">
            <a:extLst>
              <a:ext uri="{FF2B5EF4-FFF2-40B4-BE49-F238E27FC236}">
                <a16:creationId xmlns:a16="http://schemas.microsoft.com/office/drawing/2014/main" id="{091D27E2-098E-6C10-4ADA-F31047F6C42D}"/>
              </a:ext>
            </a:extLst>
          </p:cNvPr>
          <p:cNvGrpSpPr>
            <a:grpSpLocks noGrp="1" noUngrp="1" noRot="1" noMove="1" noResize="1"/>
          </p:cNvGrpSpPr>
          <p:nvPr userDrawn="1"/>
        </p:nvGrpSpPr>
        <p:grpSpPr>
          <a:xfrm>
            <a:off x="-10629" y="2108380"/>
            <a:ext cx="12234518" cy="2156952"/>
            <a:chOff x="-10629" y="2108380"/>
            <a:chExt cx="12234518" cy="2156952"/>
          </a:xfrm>
        </p:grpSpPr>
        <p:sp>
          <p:nvSpPr>
            <p:cNvPr id="33" name="Flowchart: Process 32">
              <a:extLst>
                <a:ext uri="{FF2B5EF4-FFF2-40B4-BE49-F238E27FC236}">
                  <a16:creationId xmlns:a16="http://schemas.microsoft.com/office/drawing/2014/main" id="{60C990E2-E375-EF1E-3AA6-8884068CCEE7}"/>
                </a:ext>
              </a:extLst>
            </p:cNvPr>
            <p:cNvSpPr>
              <a:spLocks noGrp="1" noRot="1" noMove="1" noResize="1" noEditPoints="1" noAdjustHandles="1" noChangeArrowheads="1" noChangeShapeType="1"/>
            </p:cNvSpPr>
            <p:nvPr userDrawn="1"/>
          </p:nvSpPr>
          <p:spPr>
            <a:xfrm>
              <a:off x="-8" y="2108380"/>
              <a:ext cx="12202981" cy="2156951"/>
            </a:xfrm>
            <a:custGeom>
              <a:avLst/>
              <a:gdLst>
                <a:gd name="connsiteX0" fmla="*/ 0 w 10000"/>
                <a:gd name="connsiteY0" fmla="*/ 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0 h 10000"/>
                <a:gd name="connsiteX0" fmla="*/ 9 w 10000"/>
                <a:gd name="connsiteY0" fmla="*/ 1631 h 10000"/>
                <a:gd name="connsiteX1" fmla="*/ 10000 w 10000"/>
                <a:gd name="connsiteY1" fmla="*/ 0 h 10000"/>
                <a:gd name="connsiteX2" fmla="*/ 10000 w 10000"/>
                <a:gd name="connsiteY2" fmla="*/ 10000 h 10000"/>
                <a:gd name="connsiteX3" fmla="*/ 0 w 10000"/>
                <a:gd name="connsiteY3" fmla="*/ 10000 h 10000"/>
                <a:gd name="connsiteX4" fmla="*/ 9 w 10000"/>
                <a:gd name="connsiteY4" fmla="*/ 1631 h 10000"/>
                <a:gd name="connsiteX0" fmla="*/ 9 w 10009"/>
                <a:gd name="connsiteY0" fmla="*/ 1631 h 10000"/>
                <a:gd name="connsiteX1" fmla="*/ 10000 w 10009"/>
                <a:gd name="connsiteY1" fmla="*/ 0 h 10000"/>
                <a:gd name="connsiteX2" fmla="*/ 10009 w 10009"/>
                <a:gd name="connsiteY2" fmla="*/ 8927 h 10000"/>
                <a:gd name="connsiteX3" fmla="*/ 0 w 10009"/>
                <a:gd name="connsiteY3" fmla="*/ 10000 h 10000"/>
                <a:gd name="connsiteX4" fmla="*/ 9 w 10009"/>
                <a:gd name="connsiteY4" fmla="*/ 1631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9" h="10000">
                  <a:moveTo>
                    <a:pt x="9" y="1631"/>
                  </a:moveTo>
                  <a:lnTo>
                    <a:pt x="10000" y="0"/>
                  </a:lnTo>
                  <a:cubicBezTo>
                    <a:pt x="10003" y="2976"/>
                    <a:pt x="10006" y="5951"/>
                    <a:pt x="10009" y="8927"/>
                  </a:cubicBezTo>
                  <a:lnTo>
                    <a:pt x="0" y="10000"/>
                  </a:lnTo>
                  <a:cubicBezTo>
                    <a:pt x="3" y="7210"/>
                    <a:pt x="6" y="4421"/>
                    <a:pt x="9" y="1631"/>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Double Wave 30">
              <a:extLst>
                <a:ext uri="{FF2B5EF4-FFF2-40B4-BE49-F238E27FC236}">
                  <a16:creationId xmlns:a16="http://schemas.microsoft.com/office/drawing/2014/main" id="{9EE2B5B4-A72B-3824-F4AA-CC55EBAD58B7}"/>
                </a:ext>
              </a:extLst>
            </p:cNvPr>
            <p:cNvSpPr>
              <a:spLocks noGrp="1" noRot="1" noMove="1" noResize="1" noEditPoints="1" noAdjustHandles="1" noChangeArrowheads="1" noChangeShapeType="1"/>
            </p:cNvSpPr>
            <p:nvPr userDrawn="1"/>
          </p:nvSpPr>
          <p:spPr>
            <a:xfrm>
              <a:off x="-8" y="2108381"/>
              <a:ext cx="12223897" cy="2156951"/>
            </a:xfrm>
            <a:custGeom>
              <a:avLst/>
              <a:gdLst>
                <a:gd name="connsiteX0" fmla="*/ 0 w 12192000"/>
                <a:gd name="connsiteY0" fmla="*/ 121716 h 1947452"/>
                <a:gd name="connsiteX1" fmla="*/ 6096000 w 12192000"/>
                <a:gd name="connsiteY1" fmla="*/ 121716 h 1947452"/>
                <a:gd name="connsiteX2" fmla="*/ 12192000 w 12192000"/>
                <a:gd name="connsiteY2" fmla="*/ 121716 h 1947452"/>
                <a:gd name="connsiteX3" fmla="*/ 12192000 w 12192000"/>
                <a:gd name="connsiteY3" fmla="*/ 1825736 h 1947452"/>
                <a:gd name="connsiteX4" fmla="*/ 6096000 w 12192000"/>
                <a:gd name="connsiteY4" fmla="*/ 1825736 h 1947452"/>
                <a:gd name="connsiteX5" fmla="*/ 0 w 12192000"/>
                <a:gd name="connsiteY5" fmla="*/ 1825736 h 1947452"/>
                <a:gd name="connsiteX6" fmla="*/ 0 w 12192000"/>
                <a:gd name="connsiteY6" fmla="*/ 121716 h 1947452"/>
                <a:gd name="connsiteX0" fmla="*/ 0 w 12192000"/>
                <a:gd name="connsiteY0" fmla="*/ 149150 h 2140411"/>
                <a:gd name="connsiteX1" fmla="*/ 6096000 w 12192000"/>
                <a:gd name="connsiteY1" fmla="*/ 319271 h 2140411"/>
                <a:gd name="connsiteX2" fmla="*/ 12192000 w 12192000"/>
                <a:gd name="connsiteY2" fmla="*/ 319271 h 2140411"/>
                <a:gd name="connsiteX3" fmla="*/ 12192000 w 12192000"/>
                <a:gd name="connsiteY3" fmla="*/ 2023291 h 2140411"/>
                <a:gd name="connsiteX4" fmla="*/ 6096000 w 12192000"/>
                <a:gd name="connsiteY4" fmla="*/ 2023291 h 2140411"/>
                <a:gd name="connsiteX5" fmla="*/ 0 w 12192000"/>
                <a:gd name="connsiteY5" fmla="*/ 2023291 h 2140411"/>
                <a:gd name="connsiteX6" fmla="*/ 0 w 12192000"/>
                <a:gd name="connsiteY6" fmla="*/ 149150 h 2140411"/>
                <a:gd name="connsiteX0" fmla="*/ 0 w 12192000"/>
                <a:gd name="connsiteY0" fmla="*/ 149150 h 2197315"/>
                <a:gd name="connsiteX1" fmla="*/ 6096000 w 12192000"/>
                <a:gd name="connsiteY1" fmla="*/ 319271 h 2197315"/>
                <a:gd name="connsiteX2" fmla="*/ 12192000 w 12192000"/>
                <a:gd name="connsiteY2" fmla="*/ 319271 h 2197315"/>
                <a:gd name="connsiteX3" fmla="*/ 12192000 w 12192000"/>
                <a:gd name="connsiteY3" fmla="*/ 2087086 h 2197315"/>
                <a:gd name="connsiteX4" fmla="*/ 6096000 w 12192000"/>
                <a:gd name="connsiteY4" fmla="*/ 2023291 h 2197315"/>
                <a:gd name="connsiteX5" fmla="*/ 0 w 12192000"/>
                <a:gd name="connsiteY5" fmla="*/ 2023291 h 2197315"/>
                <a:gd name="connsiteX6" fmla="*/ 0 w 12192000"/>
                <a:gd name="connsiteY6" fmla="*/ 149150 h 2197315"/>
                <a:gd name="connsiteX0" fmla="*/ 0 w 12192000"/>
                <a:gd name="connsiteY0" fmla="*/ 149150 h 2187524"/>
                <a:gd name="connsiteX1" fmla="*/ 6096000 w 12192000"/>
                <a:gd name="connsiteY1" fmla="*/ 319271 h 2187524"/>
                <a:gd name="connsiteX2" fmla="*/ 12192000 w 12192000"/>
                <a:gd name="connsiteY2" fmla="*/ 319271 h 2187524"/>
                <a:gd name="connsiteX3" fmla="*/ 12192000 w 12192000"/>
                <a:gd name="connsiteY3" fmla="*/ 2087086 h 2187524"/>
                <a:gd name="connsiteX4" fmla="*/ 6117265 w 12192000"/>
                <a:gd name="connsiteY4" fmla="*/ 1916966 h 2187524"/>
                <a:gd name="connsiteX5" fmla="*/ 0 w 12192000"/>
                <a:gd name="connsiteY5" fmla="*/ 2023291 h 2187524"/>
                <a:gd name="connsiteX6" fmla="*/ 0 w 12192000"/>
                <a:gd name="connsiteY6" fmla="*/ 149150 h 2187524"/>
                <a:gd name="connsiteX0" fmla="*/ 0 w 12192000"/>
                <a:gd name="connsiteY0" fmla="*/ 121400 h 2159774"/>
                <a:gd name="connsiteX1" fmla="*/ 6096000 w 12192000"/>
                <a:gd name="connsiteY1" fmla="*/ 482908 h 2159774"/>
                <a:gd name="connsiteX2" fmla="*/ 12192000 w 12192000"/>
                <a:gd name="connsiteY2" fmla="*/ 291521 h 2159774"/>
                <a:gd name="connsiteX3" fmla="*/ 12192000 w 12192000"/>
                <a:gd name="connsiteY3" fmla="*/ 2059336 h 2159774"/>
                <a:gd name="connsiteX4" fmla="*/ 6117265 w 12192000"/>
                <a:gd name="connsiteY4" fmla="*/ 1889216 h 2159774"/>
                <a:gd name="connsiteX5" fmla="*/ 0 w 12192000"/>
                <a:gd name="connsiteY5" fmla="*/ 1995541 h 2159774"/>
                <a:gd name="connsiteX6" fmla="*/ 0 w 12192000"/>
                <a:gd name="connsiteY6" fmla="*/ 121400 h 2159774"/>
                <a:gd name="connsiteX0" fmla="*/ 0 w 12202632"/>
                <a:gd name="connsiteY0" fmla="*/ 118577 h 2156951"/>
                <a:gd name="connsiteX1" fmla="*/ 6096000 w 12202632"/>
                <a:gd name="connsiteY1" fmla="*/ 480085 h 2156951"/>
                <a:gd name="connsiteX2" fmla="*/ 12202632 w 12202632"/>
                <a:gd name="connsiteY2" fmla="*/ 129210 h 2156951"/>
                <a:gd name="connsiteX3" fmla="*/ 12192000 w 12202632"/>
                <a:gd name="connsiteY3" fmla="*/ 2056513 h 2156951"/>
                <a:gd name="connsiteX4" fmla="*/ 6117265 w 12202632"/>
                <a:gd name="connsiteY4" fmla="*/ 1886393 h 2156951"/>
                <a:gd name="connsiteX5" fmla="*/ 0 w 12202632"/>
                <a:gd name="connsiteY5" fmla="*/ 1992718 h 2156951"/>
                <a:gd name="connsiteX6" fmla="*/ 0 w 12202632"/>
                <a:gd name="connsiteY6" fmla="*/ 118577 h 2156951"/>
                <a:gd name="connsiteX0" fmla="*/ 0 w 12223897"/>
                <a:gd name="connsiteY0" fmla="*/ 118577 h 2156951"/>
                <a:gd name="connsiteX1" fmla="*/ 6096000 w 12223897"/>
                <a:gd name="connsiteY1" fmla="*/ 480085 h 2156951"/>
                <a:gd name="connsiteX2" fmla="*/ 12202632 w 12223897"/>
                <a:gd name="connsiteY2" fmla="*/ 129210 h 2156951"/>
                <a:gd name="connsiteX3" fmla="*/ 12223897 w 12223897"/>
                <a:gd name="connsiteY3" fmla="*/ 2056513 h 2156951"/>
                <a:gd name="connsiteX4" fmla="*/ 6117265 w 12223897"/>
                <a:gd name="connsiteY4" fmla="*/ 1886393 h 2156951"/>
                <a:gd name="connsiteX5" fmla="*/ 0 w 12223897"/>
                <a:gd name="connsiteY5" fmla="*/ 1992718 h 2156951"/>
                <a:gd name="connsiteX6" fmla="*/ 0 w 12223897"/>
                <a:gd name="connsiteY6" fmla="*/ 118577 h 2156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23897" h="2156951">
                  <a:moveTo>
                    <a:pt x="0" y="118577"/>
                  </a:moveTo>
                  <a:cubicBezTo>
                    <a:pt x="2032000" y="-287142"/>
                    <a:pt x="4062228" y="478313"/>
                    <a:pt x="6096000" y="480085"/>
                  </a:cubicBezTo>
                  <a:cubicBezTo>
                    <a:pt x="8129772" y="481857"/>
                    <a:pt x="10170632" y="534929"/>
                    <a:pt x="12202632" y="129210"/>
                  </a:cubicBezTo>
                  <a:lnTo>
                    <a:pt x="12223897" y="2056513"/>
                  </a:lnTo>
                  <a:cubicBezTo>
                    <a:pt x="10191897" y="2462232"/>
                    <a:pt x="8149265" y="1480674"/>
                    <a:pt x="6117265" y="1886393"/>
                  </a:cubicBezTo>
                  <a:cubicBezTo>
                    <a:pt x="4085265" y="2292112"/>
                    <a:pt x="2032000" y="1586999"/>
                    <a:pt x="0" y="1992718"/>
                  </a:cubicBezTo>
                  <a:lnTo>
                    <a:pt x="0" y="118577"/>
                  </a:lnTo>
                  <a:close/>
                </a:path>
              </a:pathLst>
            </a:custGeom>
            <a:solidFill>
              <a:srgbClr val="91AF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Double Wave 29">
              <a:extLst>
                <a:ext uri="{FF2B5EF4-FFF2-40B4-BE49-F238E27FC236}">
                  <a16:creationId xmlns:a16="http://schemas.microsoft.com/office/drawing/2014/main" id="{182EBF4D-34C2-B75A-E3B5-371B85868E14}"/>
                </a:ext>
              </a:extLst>
            </p:cNvPr>
            <p:cNvSpPr>
              <a:spLocks noGrp="1" noRot="1" noMove="1" noResize="1" noEditPoints="1" noAdjustHandles="1" noChangeArrowheads="1" noChangeShapeType="1"/>
            </p:cNvSpPr>
            <p:nvPr userDrawn="1"/>
          </p:nvSpPr>
          <p:spPr>
            <a:xfrm>
              <a:off x="-10629" y="2466306"/>
              <a:ext cx="12234518" cy="1575155"/>
            </a:xfrm>
            <a:prstGeom prst="doubleWav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ubtitle 2">
            <a:extLst>
              <a:ext uri="{FF2B5EF4-FFF2-40B4-BE49-F238E27FC236}">
                <a16:creationId xmlns:a16="http://schemas.microsoft.com/office/drawing/2014/main" id="{836F1EF5-BFCF-FD37-2631-01469C5E11F4}"/>
              </a:ext>
            </a:extLst>
          </p:cNvPr>
          <p:cNvSpPr>
            <a:spLocks noGrp="1"/>
          </p:cNvSpPr>
          <p:nvPr>
            <p:ph type="subTitle" idx="1" hasCustomPrompt="1"/>
          </p:nvPr>
        </p:nvSpPr>
        <p:spPr>
          <a:xfrm>
            <a:off x="1524000" y="4190769"/>
            <a:ext cx="9144000" cy="638269"/>
          </a:xfrm>
          <a:prstGeom prst="rect">
            <a:avLst/>
          </a:prstGeom>
          <a:noFill/>
        </p:spPr>
        <p:txBody>
          <a:bodyPr anchor="ctr" anchorCtr="0">
            <a:normAutofit/>
          </a:bodyPr>
          <a:lstStyle>
            <a:lvl1pPr marL="0" indent="0" algn="ctr">
              <a:buNone/>
              <a:defRPr sz="2800">
                <a:latin typeface="+mj-lt"/>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sp>
        <p:nvSpPr>
          <p:cNvPr id="15" name="Title 1">
            <a:extLst>
              <a:ext uri="{FF2B5EF4-FFF2-40B4-BE49-F238E27FC236}">
                <a16:creationId xmlns:a16="http://schemas.microsoft.com/office/drawing/2014/main" id="{C8826F3A-B36A-966C-0502-BAB2D6B01D13}"/>
              </a:ext>
            </a:extLst>
          </p:cNvPr>
          <p:cNvSpPr>
            <a:spLocks noGrp="1"/>
          </p:cNvSpPr>
          <p:nvPr>
            <p:ph type="ctrTitle" hasCustomPrompt="1"/>
          </p:nvPr>
        </p:nvSpPr>
        <p:spPr>
          <a:xfrm>
            <a:off x="461914" y="2729171"/>
            <a:ext cx="11302738" cy="1150071"/>
          </a:xfrm>
          <a:prstGeom prst="rect">
            <a:avLst/>
          </a:prstGeom>
          <a:noFill/>
          <a:ln w="3175">
            <a:noFill/>
          </a:ln>
          <a:effectLst>
            <a:softEdge rad="266700"/>
          </a:effectLst>
        </p:spPr>
        <p:style>
          <a:lnRef idx="2">
            <a:schemeClr val="accent6"/>
          </a:lnRef>
          <a:fillRef idx="1">
            <a:schemeClr val="lt1"/>
          </a:fillRef>
          <a:effectRef idx="0">
            <a:schemeClr val="accent6"/>
          </a:effectRef>
          <a:fontRef idx="minor">
            <a:schemeClr val="dk1"/>
          </a:fontRef>
        </p:style>
        <p:txBody>
          <a:bodyPr anchor="ctr" anchorCtr="0">
            <a:normAutofit/>
          </a:bodyPr>
          <a:lstStyle>
            <a:lvl1pPr algn="ctr">
              <a:defRPr sz="6000">
                <a:latin typeface="Bodoni MT Condensed" panose="02070606080606020203" pitchFamily="18" charset="0"/>
              </a:defRPr>
            </a:lvl1pPr>
          </a:lstStyle>
          <a:p>
            <a:r>
              <a:rPr lang="en-US" dirty="0"/>
              <a:t>Click to add Title</a:t>
            </a:r>
          </a:p>
        </p:txBody>
      </p:sp>
    </p:spTree>
    <p:extLst>
      <p:ext uri="{BB962C8B-B14F-4D97-AF65-F5344CB8AC3E}">
        <p14:creationId xmlns:p14="http://schemas.microsoft.com/office/powerpoint/2010/main" val="3085306793"/>
      </p:ext>
    </p:extLst>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hree columns">
    <p:spTree>
      <p:nvGrpSpPr>
        <p:cNvPr id="1" name=""/>
        <p:cNvGrpSpPr/>
        <p:nvPr/>
      </p:nvGrpSpPr>
      <p:grpSpPr>
        <a:xfrm>
          <a:off x="0" y="0"/>
          <a:ext cx="0" cy="0"/>
          <a:chOff x="0" y="0"/>
          <a:chExt cx="0" cy="0"/>
        </a:xfrm>
      </p:grpSpPr>
      <p:sp>
        <p:nvSpPr>
          <p:cNvPr id="11" name="Text Placeholder 18"/>
          <p:cNvSpPr>
            <a:spLocks noGrp="1"/>
          </p:cNvSpPr>
          <p:nvPr>
            <p:ph type="body" sz="quarter" idx="13" hasCustomPrompt="1"/>
          </p:nvPr>
        </p:nvSpPr>
        <p:spPr>
          <a:xfrm>
            <a:off x="1007435" y="2260001"/>
            <a:ext cx="3168352" cy="3569266"/>
          </a:xfrm>
          <a:prstGeom prst="rect">
            <a:avLst/>
          </a:prstGeom>
        </p:spPr>
        <p:txBody>
          <a:bodyPr vert="horz" anchor="t" anchorCtr="0">
            <a:normAutofit/>
          </a:bodyPr>
          <a:lstStyle>
            <a:lvl1pPr marL="0" indent="0" algn="l">
              <a:lnSpc>
                <a:spcPct val="100000"/>
              </a:lnSpc>
              <a:buNone/>
              <a:defRPr sz="1600" b="0">
                <a:solidFill>
                  <a:schemeClr val="tx1">
                    <a:lumMod val="65000"/>
                    <a:lumOff val="35000"/>
                  </a:schemeClr>
                </a:solidFill>
                <a:latin typeface="+mj-lt"/>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content</a:t>
            </a:r>
          </a:p>
        </p:txBody>
      </p:sp>
      <p:sp>
        <p:nvSpPr>
          <p:cNvPr id="12" name="Text Placeholder 18"/>
          <p:cNvSpPr>
            <a:spLocks noGrp="1"/>
          </p:cNvSpPr>
          <p:nvPr>
            <p:ph type="body" sz="quarter" idx="14" hasCustomPrompt="1"/>
          </p:nvPr>
        </p:nvSpPr>
        <p:spPr>
          <a:xfrm>
            <a:off x="1007435" y="1630249"/>
            <a:ext cx="3168352" cy="480053"/>
          </a:xfrm>
          <a:prstGeom prst="rect">
            <a:avLst/>
          </a:prstGeom>
        </p:spPr>
        <p:txBody>
          <a:bodyPr vert="horz" anchor="ctr">
            <a:noAutofit/>
          </a:bodyPr>
          <a:lstStyle>
            <a:lvl1pPr marL="0" indent="0" algn="l">
              <a:buNone/>
              <a:defRPr sz="2000" b="1">
                <a:solidFill>
                  <a:schemeClr val="tx1">
                    <a:lumMod val="65000"/>
                    <a:lumOff val="35000"/>
                  </a:schemeClr>
                </a:solidFill>
                <a:latin typeface="+mj-lt"/>
                <a:cs typeface="Novecento wide Medium"/>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subtitle</a:t>
            </a:r>
          </a:p>
        </p:txBody>
      </p:sp>
      <p:sp>
        <p:nvSpPr>
          <p:cNvPr id="13" name="Text Placeholder 18"/>
          <p:cNvSpPr>
            <a:spLocks noGrp="1"/>
          </p:cNvSpPr>
          <p:nvPr>
            <p:ph type="body" sz="quarter" idx="15" hasCustomPrompt="1"/>
          </p:nvPr>
        </p:nvSpPr>
        <p:spPr>
          <a:xfrm>
            <a:off x="4367808" y="2260001"/>
            <a:ext cx="3168352" cy="3569266"/>
          </a:xfrm>
          <a:prstGeom prst="rect">
            <a:avLst/>
          </a:prstGeom>
        </p:spPr>
        <p:txBody>
          <a:bodyPr vert="horz" anchor="t" anchorCtr="0">
            <a:normAutofit/>
          </a:bodyPr>
          <a:lstStyle>
            <a:lvl1pPr marL="0" indent="0" algn="l">
              <a:buNone/>
              <a:defRPr sz="1600" b="0">
                <a:solidFill>
                  <a:schemeClr val="tx1">
                    <a:lumMod val="65000"/>
                    <a:lumOff val="35000"/>
                  </a:schemeClr>
                </a:solidFill>
                <a:latin typeface="+mj-lt"/>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content</a:t>
            </a:r>
          </a:p>
        </p:txBody>
      </p:sp>
      <p:sp>
        <p:nvSpPr>
          <p:cNvPr id="14" name="Text Placeholder 18"/>
          <p:cNvSpPr>
            <a:spLocks noGrp="1"/>
          </p:cNvSpPr>
          <p:nvPr>
            <p:ph type="body" sz="quarter" idx="16" hasCustomPrompt="1"/>
          </p:nvPr>
        </p:nvSpPr>
        <p:spPr>
          <a:xfrm>
            <a:off x="4367808" y="1630249"/>
            <a:ext cx="3168352" cy="480053"/>
          </a:xfrm>
          <a:prstGeom prst="rect">
            <a:avLst/>
          </a:prstGeom>
        </p:spPr>
        <p:txBody>
          <a:bodyPr vert="horz" anchor="ctr">
            <a:noAutofit/>
          </a:bodyPr>
          <a:lstStyle>
            <a:lvl1pPr marL="0" indent="0" algn="l">
              <a:buNone/>
              <a:defRPr sz="2000" b="1">
                <a:solidFill>
                  <a:schemeClr val="tx1">
                    <a:lumMod val="65000"/>
                    <a:lumOff val="35000"/>
                  </a:schemeClr>
                </a:solidFill>
                <a:latin typeface="+mj-lt"/>
                <a:cs typeface="Novecento wide Medium"/>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subtitle</a:t>
            </a:r>
          </a:p>
        </p:txBody>
      </p:sp>
      <p:sp>
        <p:nvSpPr>
          <p:cNvPr id="15" name="Text Placeholder 18"/>
          <p:cNvSpPr>
            <a:spLocks noGrp="1"/>
          </p:cNvSpPr>
          <p:nvPr>
            <p:ph type="body" sz="quarter" idx="17" hasCustomPrompt="1"/>
          </p:nvPr>
        </p:nvSpPr>
        <p:spPr>
          <a:xfrm>
            <a:off x="7728181" y="2260001"/>
            <a:ext cx="3168352" cy="3569266"/>
          </a:xfrm>
          <a:prstGeom prst="rect">
            <a:avLst/>
          </a:prstGeom>
        </p:spPr>
        <p:txBody>
          <a:bodyPr vert="horz" anchor="t" anchorCtr="0">
            <a:normAutofit/>
          </a:bodyPr>
          <a:lstStyle>
            <a:lvl1pPr marL="0" indent="0" algn="l">
              <a:buNone/>
              <a:defRPr sz="1600" b="0">
                <a:solidFill>
                  <a:schemeClr val="tx1">
                    <a:lumMod val="65000"/>
                    <a:lumOff val="35000"/>
                  </a:schemeClr>
                </a:solidFill>
                <a:latin typeface="+mj-lt"/>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content</a:t>
            </a:r>
          </a:p>
        </p:txBody>
      </p:sp>
      <p:sp>
        <p:nvSpPr>
          <p:cNvPr id="16" name="Text Placeholder 18"/>
          <p:cNvSpPr>
            <a:spLocks noGrp="1"/>
          </p:cNvSpPr>
          <p:nvPr>
            <p:ph type="body" sz="quarter" idx="18" hasCustomPrompt="1"/>
          </p:nvPr>
        </p:nvSpPr>
        <p:spPr>
          <a:xfrm>
            <a:off x="7728181" y="1630249"/>
            <a:ext cx="3168352" cy="480053"/>
          </a:xfrm>
          <a:prstGeom prst="rect">
            <a:avLst/>
          </a:prstGeom>
        </p:spPr>
        <p:txBody>
          <a:bodyPr vert="horz" anchor="ctr">
            <a:noAutofit/>
          </a:bodyPr>
          <a:lstStyle>
            <a:lvl1pPr marL="0" indent="0" algn="l">
              <a:buNone/>
              <a:defRPr sz="2000" b="1">
                <a:solidFill>
                  <a:schemeClr val="tx1">
                    <a:lumMod val="65000"/>
                    <a:lumOff val="35000"/>
                  </a:schemeClr>
                </a:solidFill>
                <a:latin typeface="+mj-lt"/>
                <a:cs typeface="Novecento wide Medium"/>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subtitle</a:t>
            </a:r>
          </a:p>
        </p:txBody>
      </p:sp>
      <p:sp>
        <p:nvSpPr>
          <p:cNvPr id="2" name="Slide Number Placeholder 5">
            <a:extLst>
              <a:ext uri="{FF2B5EF4-FFF2-40B4-BE49-F238E27FC236}">
                <a16:creationId xmlns:a16="http://schemas.microsoft.com/office/drawing/2014/main" id="{41C50120-5348-5AD3-E0A9-8B3E87737AC1}"/>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3" name="Title 13">
            <a:extLst>
              <a:ext uri="{FF2B5EF4-FFF2-40B4-BE49-F238E27FC236}">
                <a16:creationId xmlns:a16="http://schemas.microsoft.com/office/drawing/2014/main" id="{99C5D592-1D7D-B06A-B094-C27AB4FB39AD}"/>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pic>
        <p:nvPicPr>
          <p:cNvPr id="5" name="Picture 9">
            <a:extLst>
              <a:ext uri="{FF2B5EF4-FFF2-40B4-BE49-F238E27FC236}">
                <a16:creationId xmlns:a16="http://schemas.microsoft.com/office/drawing/2014/main" id="{7920CFAF-428B-4E07-ECF0-52E353C7C8D3}"/>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3340999" y="934103"/>
            <a:ext cx="5843587" cy="4095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pic>
    </p:spTree>
    <p:extLst>
      <p:ext uri="{BB962C8B-B14F-4D97-AF65-F5344CB8AC3E}">
        <p14:creationId xmlns:p14="http://schemas.microsoft.com/office/powerpoint/2010/main" val="2415803295"/>
      </p:ext>
    </p:extLst>
  </p:cSld>
  <p:clrMapOvr>
    <a:masterClrMapping/>
  </p:clrMapOvr>
  <p:transition spd="med">
    <p:fade thruBlk="1"/>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hree columns">
    <p:spTree>
      <p:nvGrpSpPr>
        <p:cNvPr id="1" name=""/>
        <p:cNvGrpSpPr/>
        <p:nvPr/>
      </p:nvGrpSpPr>
      <p:grpSpPr>
        <a:xfrm>
          <a:off x="0" y="0"/>
          <a:ext cx="0" cy="0"/>
          <a:chOff x="0" y="0"/>
          <a:chExt cx="0" cy="0"/>
        </a:xfrm>
      </p:grpSpPr>
      <p:sp>
        <p:nvSpPr>
          <p:cNvPr id="11" name="Text Placeholder 18"/>
          <p:cNvSpPr>
            <a:spLocks noGrp="1"/>
          </p:cNvSpPr>
          <p:nvPr>
            <p:ph type="body" sz="quarter" idx="13" hasCustomPrompt="1"/>
          </p:nvPr>
        </p:nvSpPr>
        <p:spPr>
          <a:xfrm>
            <a:off x="1007435" y="2260001"/>
            <a:ext cx="3168352" cy="3569266"/>
          </a:xfrm>
          <a:prstGeom prst="rect">
            <a:avLst/>
          </a:prstGeom>
        </p:spPr>
        <p:txBody>
          <a:bodyPr vert="horz" anchor="t" anchorCtr="0">
            <a:normAutofit/>
          </a:bodyPr>
          <a:lstStyle>
            <a:lvl1pPr marL="0" indent="0" algn="l">
              <a:lnSpc>
                <a:spcPct val="100000"/>
              </a:lnSpc>
              <a:buNone/>
              <a:defRPr sz="1600" b="0">
                <a:solidFill>
                  <a:schemeClr val="tx1">
                    <a:lumMod val="65000"/>
                    <a:lumOff val="35000"/>
                  </a:schemeClr>
                </a:solidFill>
                <a:latin typeface="+mj-lt"/>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content</a:t>
            </a:r>
          </a:p>
        </p:txBody>
      </p:sp>
      <p:sp>
        <p:nvSpPr>
          <p:cNvPr id="12" name="Text Placeholder 18"/>
          <p:cNvSpPr>
            <a:spLocks noGrp="1"/>
          </p:cNvSpPr>
          <p:nvPr>
            <p:ph type="body" sz="quarter" idx="14" hasCustomPrompt="1"/>
          </p:nvPr>
        </p:nvSpPr>
        <p:spPr>
          <a:xfrm>
            <a:off x="1007435" y="1630249"/>
            <a:ext cx="3168352" cy="480053"/>
          </a:xfrm>
          <a:prstGeom prst="rect">
            <a:avLst/>
          </a:prstGeom>
        </p:spPr>
        <p:txBody>
          <a:bodyPr vert="horz" anchor="ctr">
            <a:noAutofit/>
          </a:bodyPr>
          <a:lstStyle>
            <a:lvl1pPr marL="0" indent="0" algn="l">
              <a:buNone/>
              <a:defRPr sz="2000" b="1">
                <a:solidFill>
                  <a:schemeClr val="tx1">
                    <a:lumMod val="65000"/>
                    <a:lumOff val="35000"/>
                  </a:schemeClr>
                </a:solidFill>
                <a:latin typeface="+mj-lt"/>
                <a:cs typeface="Novecento wide Medium"/>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subtitle</a:t>
            </a:r>
          </a:p>
        </p:txBody>
      </p:sp>
      <p:sp>
        <p:nvSpPr>
          <p:cNvPr id="13" name="Text Placeholder 18"/>
          <p:cNvSpPr>
            <a:spLocks noGrp="1"/>
          </p:cNvSpPr>
          <p:nvPr>
            <p:ph type="body" sz="quarter" idx="15" hasCustomPrompt="1"/>
          </p:nvPr>
        </p:nvSpPr>
        <p:spPr>
          <a:xfrm>
            <a:off x="4367808" y="2260001"/>
            <a:ext cx="3168352" cy="3569266"/>
          </a:xfrm>
          <a:prstGeom prst="rect">
            <a:avLst/>
          </a:prstGeom>
        </p:spPr>
        <p:txBody>
          <a:bodyPr vert="horz" anchor="t" anchorCtr="0">
            <a:normAutofit/>
          </a:bodyPr>
          <a:lstStyle>
            <a:lvl1pPr marL="0" indent="0" algn="l">
              <a:buNone/>
              <a:defRPr sz="1600" b="0">
                <a:solidFill>
                  <a:schemeClr val="tx1">
                    <a:lumMod val="65000"/>
                    <a:lumOff val="35000"/>
                  </a:schemeClr>
                </a:solidFill>
                <a:latin typeface="+mj-lt"/>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content</a:t>
            </a:r>
          </a:p>
        </p:txBody>
      </p:sp>
      <p:sp>
        <p:nvSpPr>
          <p:cNvPr id="14" name="Text Placeholder 18"/>
          <p:cNvSpPr>
            <a:spLocks noGrp="1"/>
          </p:cNvSpPr>
          <p:nvPr>
            <p:ph type="body" sz="quarter" idx="16" hasCustomPrompt="1"/>
          </p:nvPr>
        </p:nvSpPr>
        <p:spPr>
          <a:xfrm>
            <a:off x="4367808" y="1630249"/>
            <a:ext cx="3168352" cy="480053"/>
          </a:xfrm>
          <a:prstGeom prst="rect">
            <a:avLst/>
          </a:prstGeom>
        </p:spPr>
        <p:txBody>
          <a:bodyPr vert="horz" anchor="ctr">
            <a:noAutofit/>
          </a:bodyPr>
          <a:lstStyle>
            <a:lvl1pPr marL="0" indent="0" algn="l">
              <a:buNone/>
              <a:defRPr sz="2000" b="1">
                <a:solidFill>
                  <a:schemeClr val="tx1">
                    <a:lumMod val="65000"/>
                    <a:lumOff val="35000"/>
                  </a:schemeClr>
                </a:solidFill>
                <a:latin typeface="+mj-lt"/>
                <a:cs typeface="Novecento wide Medium"/>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subtitle</a:t>
            </a:r>
          </a:p>
        </p:txBody>
      </p:sp>
      <p:sp>
        <p:nvSpPr>
          <p:cNvPr id="15" name="Text Placeholder 18"/>
          <p:cNvSpPr>
            <a:spLocks noGrp="1"/>
          </p:cNvSpPr>
          <p:nvPr>
            <p:ph type="body" sz="quarter" idx="17" hasCustomPrompt="1"/>
          </p:nvPr>
        </p:nvSpPr>
        <p:spPr>
          <a:xfrm>
            <a:off x="7728181" y="2260001"/>
            <a:ext cx="3168352" cy="3569266"/>
          </a:xfrm>
          <a:prstGeom prst="rect">
            <a:avLst/>
          </a:prstGeom>
        </p:spPr>
        <p:txBody>
          <a:bodyPr vert="horz" anchor="t" anchorCtr="0">
            <a:normAutofit/>
          </a:bodyPr>
          <a:lstStyle>
            <a:lvl1pPr marL="0" indent="0" algn="l">
              <a:buNone/>
              <a:defRPr sz="1600" b="0">
                <a:solidFill>
                  <a:schemeClr val="tx1">
                    <a:lumMod val="65000"/>
                    <a:lumOff val="35000"/>
                  </a:schemeClr>
                </a:solidFill>
                <a:latin typeface="+mj-lt"/>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content</a:t>
            </a:r>
          </a:p>
        </p:txBody>
      </p:sp>
      <p:sp>
        <p:nvSpPr>
          <p:cNvPr id="16" name="Text Placeholder 18"/>
          <p:cNvSpPr>
            <a:spLocks noGrp="1"/>
          </p:cNvSpPr>
          <p:nvPr>
            <p:ph type="body" sz="quarter" idx="18" hasCustomPrompt="1"/>
          </p:nvPr>
        </p:nvSpPr>
        <p:spPr>
          <a:xfrm>
            <a:off x="7728181" y="1630249"/>
            <a:ext cx="3168352" cy="480053"/>
          </a:xfrm>
          <a:prstGeom prst="rect">
            <a:avLst/>
          </a:prstGeom>
        </p:spPr>
        <p:txBody>
          <a:bodyPr vert="horz" anchor="ctr">
            <a:noAutofit/>
          </a:bodyPr>
          <a:lstStyle>
            <a:lvl1pPr marL="0" indent="0" algn="l">
              <a:buNone/>
              <a:defRPr sz="2000" b="1">
                <a:solidFill>
                  <a:schemeClr val="tx1">
                    <a:lumMod val="65000"/>
                    <a:lumOff val="35000"/>
                  </a:schemeClr>
                </a:solidFill>
                <a:latin typeface="+mj-lt"/>
                <a:cs typeface="Novecento wide Medium"/>
              </a:defRPr>
            </a:lvl1pPr>
            <a:lvl2pPr algn="ctr">
              <a:defRPr b="1">
                <a:solidFill>
                  <a:srgbClr val="FFFFFF"/>
                </a:solidFill>
              </a:defRPr>
            </a:lvl2pPr>
            <a:lvl3pPr algn="ctr">
              <a:defRPr b="1">
                <a:solidFill>
                  <a:srgbClr val="FFFFFF"/>
                </a:solidFill>
              </a:defRPr>
            </a:lvl3pPr>
            <a:lvl4pPr algn="ctr">
              <a:defRPr b="1">
                <a:solidFill>
                  <a:srgbClr val="FFFFFF"/>
                </a:solidFill>
              </a:defRPr>
            </a:lvl4pPr>
            <a:lvl5pPr algn="ctr">
              <a:defRPr b="1">
                <a:solidFill>
                  <a:srgbClr val="FFFFFF"/>
                </a:solidFill>
              </a:defRPr>
            </a:lvl5pPr>
          </a:lstStyle>
          <a:p>
            <a:pPr lvl="0"/>
            <a:r>
              <a:rPr lang="en-US" dirty="0"/>
              <a:t>Click to add subtitle</a:t>
            </a:r>
          </a:p>
        </p:txBody>
      </p:sp>
      <p:sp>
        <p:nvSpPr>
          <p:cNvPr id="2" name="Slide Number Placeholder 5">
            <a:extLst>
              <a:ext uri="{FF2B5EF4-FFF2-40B4-BE49-F238E27FC236}">
                <a16:creationId xmlns:a16="http://schemas.microsoft.com/office/drawing/2014/main" id="{41C50120-5348-5AD3-E0A9-8B3E87737AC1}"/>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dirty="0">
              <a:solidFill>
                <a:schemeClr val="bg1">
                  <a:lumMod val="65000"/>
                </a:schemeClr>
              </a:solidFill>
            </a:endParaRPr>
          </a:p>
        </p:txBody>
      </p:sp>
      <p:sp>
        <p:nvSpPr>
          <p:cNvPr id="3" name="Title 13">
            <a:extLst>
              <a:ext uri="{FF2B5EF4-FFF2-40B4-BE49-F238E27FC236}">
                <a16:creationId xmlns:a16="http://schemas.microsoft.com/office/drawing/2014/main" id="{99C5D592-1D7D-B06A-B094-C27AB4FB39AD}"/>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pic>
        <p:nvPicPr>
          <p:cNvPr id="5" name="Picture 8">
            <a:extLst>
              <a:ext uri="{FF2B5EF4-FFF2-40B4-BE49-F238E27FC236}">
                <a16:creationId xmlns:a16="http://schemas.microsoft.com/office/drawing/2014/main" id="{743D1055-EB90-6161-AC91-1F59D80200E9}"/>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2744648" y="1015227"/>
            <a:ext cx="6702704" cy="4143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pic>
      <p:pic>
        <p:nvPicPr>
          <p:cNvPr id="7" name="Picture 8">
            <a:extLst>
              <a:ext uri="{FF2B5EF4-FFF2-40B4-BE49-F238E27FC236}">
                <a16:creationId xmlns:a16="http://schemas.microsoft.com/office/drawing/2014/main" id="{4E14E4FA-9A46-C3CD-C1B5-383908023F3C}"/>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rot="10800000">
            <a:off x="2744648" y="6018663"/>
            <a:ext cx="6702704" cy="4143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pic>
    </p:spTree>
    <p:extLst>
      <p:ext uri="{BB962C8B-B14F-4D97-AF65-F5344CB8AC3E}">
        <p14:creationId xmlns:p14="http://schemas.microsoft.com/office/powerpoint/2010/main" val="2184271356"/>
      </p:ext>
    </p:extLst>
  </p:cSld>
  <p:clrMapOvr>
    <a:masterClrMapping/>
  </p:clrMapOvr>
  <p:transition spd="med">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chemeClr val="bg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36F1EF5-BFCF-FD37-2631-01469C5E11F4}"/>
              </a:ext>
            </a:extLst>
          </p:cNvPr>
          <p:cNvSpPr>
            <a:spLocks noGrp="1"/>
          </p:cNvSpPr>
          <p:nvPr>
            <p:ph type="subTitle" idx="1" hasCustomPrompt="1"/>
          </p:nvPr>
        </p:nvSpPr>
        <p:spPr>
          <a:xfrm>
            <a:off x="1524000" y="3978113"/>
            <a:ext cx="9144000" cy="638269"/>
          </a:xfrm>
          <a:prstGeom prst="rect">
            <a:avLst/>
          </a:prstGeom>
          <a:noFill/>
        </p:spPr>
        <p:txBody>
          <a:bodyPr anchor="ctr" anchorCtr="0">
            <a:normAutofit/>
          </a:bodyPr>
          <a:lstStyle>
            <a:lvl1pPr marL="0" indent="0" algn="ctr">
              <a:buNone/>
              <a:defRPr sz="2800">
                <a:latin typeface="+mj-lt"/>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sp>
        <p:nvSpPr>
          <p:cNvPr id="15" name="Title 1">
            <a:extLst>
              <a:ext uri="{FF2B5EF4-FFF2-40B4-BE49-F238E27FC236}">
                <a16:creationId xmlns:a16="http://schemas.microsoft.com/office/drawing/2014/main" id="{C8826F3A-B36A-966C-0502-BAB2D6B01D13}"/>
              </a:ext>
            </a:extLst>
          </p:cNvPr>
          <p:cNvSpPr>
            <a:spLocks noGrp="1"/>
          </p:cNvSpPr>
          <p:nvPr>
            <p:ph type="ctrTitle" hasCustomPrompt="1"/>
          </p:nvPr>
        </p:nvSpPr>
        <p:spPr>
          <a:xfrm>
            <a:off x="461914" y="2686639"/>
            <a:ext cx="11302738" cy="1150071"/>
          </a:xfrm>
          <a:prstGeom prst="rect">
            <a:avLst/>
          </a:prstGeom>
          <a:noFill/>
          <a:ln w="3175">
            <a:noFill/>
          </a:ln>
          <a:effectLst>
            <a:softEdge rad="266700"/>
          </a:effectLst>
        </p:spPr>
        <p:style>
          <a:lnRef idx="2">
            <a:schemeClr val="accent6"/>
          </a:lnRef>
          <a:fillRef idx="1">
            <a:schemeClr val="lt1"/>
          </a:fillRef>
          <a:effectRef idx="0">
            <a:schemeClr val="accent6"/>
          </a:effectRef>
          <a:fontRef idx="minor">
            <a:schemeClr val="dk1"/>
          </a:fontRef>
        </p:style>
        <p:txBody>
          <a:bodyPr anchor="ctr" anchorCtr="0">
            <a:normAutofit/>
          </a:bodyPr>
          <a:lstStyle>
            <a:lvl1pPr algn="ctr">
              <a:defRPr sz="6000">
                <a:latin typeface="Bodoni MT Condensed" panose="02070606080606020203" pitchFamily="18" charset="0"/>
              </a:defRPr>
            </a:lvl1pPr>
          </a:lstStyle>
          <a:p>
            <a:r>
              <a:rPr lang="en-US" dirty="0"/>
              <a:t>Click to add Title</a:t>
            </a:r>
          </a:p>
        </p:txBody>
      </p:sp>
      <p:grpSp>
        <p:nvGrpSpPr>
          <p:cNvPr id="19" name="Group 18">
            <a:extLst>
              <a:ext uri="{FF2B5EF4-FFF2-40B4-BE49-F238E27FC236}">
                <a16:creationId xmlns:a16="http://schemas.microsoft.com/office/drawing/2014/main" id="{67BBD1B8-5195-7565-B5DC-92EC5EBE0004}"/>
              </a:ext>
            </a:extLst>
          </p:cNvPr>
          <p:cNvGrpSpPr>
            <a:grpSpLocks/>
          </p:cNvGrpSpPr>
          <p:nvPr userDrawn="1"/>
        </p:nvGrpSpPr>
        <p:grpSpPr>
          <a:xfrm>
            <a:off x="8399282" y="-50505"/>
            <a:ext cx="3792718" cy="6927358"/>
            <a:chOff x="7362319" y="-13055"/>
            <a:chExt cx="4839108" cy="6889908"/>
          </a:xfrm>
        </p:grpSpPr>
        <p:sp>
          <p:nvSpPr>
            <p:cNvPr id="5" name="Flowchart: Process 4">
              <a:extLst>
                <a:ext uri="{FF2B5EF4-FFF2-40B4-BE49-F238E27FC236}">
                  <a16:creationId xmlns:a16="http://schemas.microsoft.com/office/drawing/2014/main" id="{B8A6453A-3998-CCAC-FBBC-6D6EA8F64D02}"/>
                </a:ext>
              </a:extLst>
            </p:cNvPr>
            <p:cNvSpPr>
              <a:spLocks/>
            </p:cNvSpPr>
            <p:nvPr userDrawn="1"/>
          </p:nvSpPr>
          <p:spPr>
            <a:xfrm>
              <a:off x="7522774" y="0"/>
              <a:ext cx="4669225" cy="6858000"/>
            </a:xfrm>
            <a:custGeom>
              <a:avLst/>
              <a:gdLst>
                <a:gd name="connsiteX0" fmla="*/ 0 w 10000"/>
                <a:gd name="connsiteY0" fmla="*/ 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10000 w 10000"/>
                <a:gd name="connsiteY2" fmla="*/ 10000 h 10000"/>
                <a:gd name="connsiteX3" fmla="*/ 6762 w 10000"/>
                <a:gd name="connsiteY3" fmla="*/ 10000 h 10000"/>
                <a:gd name="connsiteX4" fmla="*/ 0 w 10000"/>
                <a:gd name="connsiteY4" fmla="*/ 0 h 10000"/>
                <a:gd name="connsiteX0" fmla="*/ 0 w 11510"/>
                <a:gd name="connsiteY0" fmla="*/ 0 h 10000"/>
                <a:gd name="connsiteX1" fmla="*/ 11510 w 11510"/>
                <a:gd name="connsiteY1" fmla="*/ 0 h 10000"/>
                <a:gd name="connsiteX2" fmla="*/ 11510 w 11510"/>
                <a:gd name="connsiteY2" fmla="*/ 10000 h 10000"/>
                <a:gd name="connsiteX3" fmla="*/ 8272 w 11510"/>
                <a:gd name="connsiteY3" fmla="*/ 10000 h 10000"/>
                <a:gd name="connsiteX4" fmla="*/ 0 w 11510"/>
                <a:gd name="connsiteY4" fmla="*/ 0 h 10000"/>
                <a:gd name="connsiteX0" fmla="*/ 0 w 11510"/>
                <a:gd name="connsiteY0" fmla="*/ 0 h 10000"/>
                <a:gd name="connsiteX1" fmla="*/ 11510 w 11510"/>
                <a:gd name="connsiteY1" fmla="*/ 0 h 10000"/>
                <a:gd name="connsiteX2" fmla="*/ 11510 w 11510"/>
                <a:gd name="connsiteY2" fmla="*/ 10000 h 10000"/>
                <a:gd name="connsiteX3" fmla="*/ 9922 w 11510"/>
                <a:gd name="connsiteY3" fmla="*/ 9986 h 10000"/>
                <a:gd name="connsiteX4" fmla="*/ 0 w 1151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10" h="10000">
                  <a:moveTo>
                    <a:pt x="0" y="0"/>
                  </a:moveTo>
                  <a:lnTo>
                    <a:pt x="11510" y="0"/>
                  </a:lnTo>
                  <a:lnTo>
                    <a:pt x="11510" y="10000"/>
                  </a:lnTo>
                  <a:lnTo>
                    <a:pt x="9922" y="9986"/>
                  </a:lnTo>
                  <a:lnTo>
                    <a:pt x="0" y="0"/>
                  </a:lnTo>
                  <a:close/>
                </a:path>
              </a:pathLst>
            </a:custGeom>
            <a:solidFill>
              <a:srgbClr val="9BBF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C8743E2A-8C44-05F4-5B54-31222C8A3F0B}"/>
                </a:ext>
              </a:extLst>
            </p:cNvPr>
            <p:cNvSpPr>
              <a:spLocks/>
            </p:cNvSpPr>
            <p:nvPr userDrawn="1"/>
          </p:nvSpPr>
          <p:spPr>
            <a:xfrm>
              <a:off x="8842342" y="-2"/>
              <a:ext cx="3359085" cy="6867601"/>
            </a:xfrm>
            <a:custGeom>
              <a:avLst/>
              <a:gdLst>
                <a:gd name="connsiteX0" fmla="*/ 0 w 2821757"/>
                <a:gd name="connsiteY0" fmla="*/ 0 h 6318315"/>
                <a:gd name="connsiteX1" fmla="*/ 2821757 w 2821757"/>
                <a:gd name="connsiteY1" fmla="*/ 0 h 6318315"/>
                <a:gd name="connsiteX2" fmla="*/ 2821757 w 2821757"/>
                <a:gd name="connsiteY2" fmla="*/ 6318315 h 6318315"/>
                <a:gd name="connsiteX3" fmla="*/ 0 w 2821757"/>
                <a:gd name="connsiteY3" fmla="*/ 6318315 h 6318315"/>
                <a:gd name="connsiteX4" fmla="*/ 0 w 2821757"/>
                <a:gd name="connsiteY4" fmla="*/ 0 h 6318315"/>
                <a:gd name="connsiteX0" fmla="*/ 1498861 w 2821757"/>
                <a:gd name="connsiteY0" fmla="*/ 9426 h 6318315"/>
                <a:gd name="connsiteX1" fmla="*/ 2821757 w 2821757"/>
                <a:gd name="connsiteY1" fmla="*/ 0 h 6318315"/>
                <a:gd name="connsiteX2" fmla="*/ 2821757 w 2821757"/>
                <a:gd name="connsiteY2" fmla="*/ 6318315 h 6318315"/>
                <a:gd name="connsiteX3" fmla="*/ 0 w 2821757"/>
                <a:gd name="connsiteY3" fmla="*/ 6318315 h 6318315"/>
                <a:gd name="connsiteX4" fmla="*/ 1498861 w 2821757"/>
                <a:gd name="connsiteY4" fmla="*/ 9426 h 6318315"/>
                <a:gd name="connsiteX0" fmla="*/ 2026762 w 3349658"/>
                <a:gd name="connsiteY0" fmla="*/ 9426 h 6855643"/>
                <a:gd name="connsiteX1" fmla="*/ 3349658 w 3349658"/>
                <a:gd name="connsiteY1" fmla="*/ 0 h 6855643"/>
                <a:gd name="connsiteX2" fmla="*/ 3349658 w 3349658"/>
                <a:gd name="connsiteY2" fmla="*/ 6318315 h 6855643"/>
                <a:gd name="connsiteX3" fmla="*/ 0 w 3349658"/>
                <a:gd name="connsiteY3" fmla="*/ 6855643 h 6855643"/>
                <a:gd name="connsiteX4" fmla="*/ 2026762 w 3349658"/>
                <a:gd name="connsiteY4" fmla="*/ 9426 h 6855643"/>
                <a:gd name="connsiteX0" fmla="*/ 2026762 w 3359085"/>
                <a:gd name="connsiteY0" fmla="*/ 9426 h 6855643"/>
                <a:gd name="connsiteX1" fmla="*/ 3349658 w 3359085"/>
                <a:gd name="connsiteY1" fmla="*/ 0 h 6855643"/>
                <a:gd name="connsiteX2" fmla="*/ 3359085 w 3359085"/>
                <a:gd name="connsiteY2" fmla="*/ 6855643 h 6855643"/>
                <a:gd name="connsiteX3" fmla="*/ 0 w 3359085"/>
                <a:gd name="connsiteY3" fmla="*/ 6855643 h 6855643"/>
                <a:gd name="connsiteX4" fmla="*/ 2026762 w 3359085"/>
                <a:gd name="connsiteY4" fmla="*/ 9426 h 6855643"/>
                <a:gd name="connsiteX0" fmla="*/ 2469822 w 3359085"/>
                <a:gd name="connsiteY0" fmla="*/ 0 h 6855644"/>
                <a:gd name="connsiteX1" fmla="*/ 3349658 w 3359085"/>
                <a:gd name="connsiteY1" fmla="*/ 1 h 6855644"/>
                <a:gd name="connsiteX2" fmla="*/ 3359085 w 3359085"/>
                <a:gd name="connsiteY2" fmla="*/ 6855644 h 6855644"/>
                <a:gd name="connsiteX3" fmla="*/ 0 w 3359085"/>
                <a:gd name="connsiteY3" fmla="*/ 6855644 h 6855644"/>
                <a:gd name="connsiteX4" fmla="*/ 2469822 w 3359085"/>
                <a:gd name="connsiteY4" fmla="*/ 0 h 6855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9085" h="6855644">
                  <a:moveTo>
                    <a:pt x="2469822" y="0"/>
                  </a:moveTo>
                  <a:lnTo>
                    <a:pt x="3349658" y="1"/>
                  </a:lnTo>
                  <a:cubicBezTo>
                    <a:pt x="3352800" y="2285215"/>
                    <a:pt x="3355943" y="4570430"/>
                    <a:pt x="3359085" y="6855644"/>
                  </a:cubicBezTo>
                  <a:lnTo>
                    <a:pt x="0" y="6855644"/>
                  </a:lnTo>
                  <a:lnTo>
                    <a:pt x="2469822" y="0"/>
                  </a:lnTo>
                  <a:close/>
                </a:path>
              </a:pathLst>
            </a:custGeom>
            <a:solidFill>
              <a:srgbClr val="315C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Process 16">
              <a:extLst>
                <a:ext uri="{FF2B5EF4-FFF2-40B4-BE49-F238E27FC236}">
                  <a16:creationId xmlns:a16="http://schemas.microsoft.com/office/drawing/2014/main" id="{F7F2B536-9B00-3249-35DB-D52E98E26C07}"/>
                </a:ext>
              </a:extLst>
            </p:cNvPr>
            <p:cNvSpPr>
              <a:spLocks/>
            </p:cNvSpPr>
            <p:nvPr userDrawn="1"/>
          </p:nvSpPr>
          <p:spPr>
            <a:xfrm>
              <a:off x="7362319" y="0"/>
              <a:ext cx="4807684" cy="6867601"/>
            </a:xfrm>
            <a:custGeom>
              <a:avLst/>
              <a:gdLst>
                <a:gd name="connsiteX0" fmla="*/ 0 w 10000"/>
                <a:gd name="connsiteY0" fmla="*/ 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0 h 10000"/>
                <a:gd name="connsiteX0" fmla="*/ 0 w 86441"/>
                <a:gd name="connsiteY0" fmla="*/ 0 h 10000"/>
                <a:gd name="connsiteX1" fmla="*/ 10000 w 86441"/>
                <a:gd name="connsiteY1" fmla="*/ 0 h 10000"/>
                <a:gd name="connsiteX2" fmla="*/ 86441 w 86441"/>
                <a:gd name="connsiteY2" fmla="*/ 10000 h 10000"/>
                <a:gd name="connsiteX3" fmla="*/ 0 w 86441"/>
                <a:gd name="connsiteY3" fmla="*/ 10000 h 10000"/>
                <a:gd name="connsiteX4" fmla="*/ 0 w 86441"/>
                <a:gd name="connsiteY4" fmla="*/ 0 h 10000"/>
                <a:gd name="connsiteX0" fmla="*/ 0 w 86441"/>
                <a:gd name="connsiteY0" fmla="*/ 0 h 10014"/>
                <a:gd name="connsiteX1" fmla="*/ 10000 w 86441"/>
                <a:gd name="connsiteY1" fmla="*/ 0 h 10014"/>
                <a:gd name="connsiteX2" fmla="*/ 86441 w 86441"/>
                <a:gd name="connsiteY2" fmla="*/ 10000 h 10014"/>
                <a:gd name="connsiteX3" fmla="*/ 76780 w 86441"/>
                <a:gd name="connsiteY3" fmla="*/ 10014 h 10014"/>
                <a:gd name="connsiteX4" fmla="*/ 0 w 86441"/>
                <a:gd name="connsiteY4" fmla="*/ 0 h 100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441" h="10014">
                  <a:moveTo>
                    <a:pt x="0" y="0"/>
                  </a:moveTo>
                  <a:lnTo>
                    <a:pt x="10000" y="0"/>
                  </a:lnTo>
                  <a:lnTo>
                    <a:pt x="86441" y="10000"/>
                  </a:lnTo>
                  <a:lnTo>
                    <a:pt x="76780" y="10014"/>
                  </a:lnTo>
                  <a:lnTo>
                    <a:pt x="0" y="0"/>
                  </a:lnTo>
                  <a:close/>
                </a:path>
              </a:pathLst>
            </a:custGeom>
            <a:solidFill>
              <a:srgbClr val="4A89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
              <a:extLst>
                <a:ext uri="{FF2B5EF4-FFF2-40B4-BE49-F238E27FC236}">
                  <a16:creationId xmlns:a16="http://schemas.microsoft.com/office/drawing/2014/main" id="{C3528849-BBB6-575D-7AD3-53FA7634E505}"/>
                </a:ext>
              </a:extLst>
            </p:cNvPr>
            <p:cNvSpPr>
              <a:spLocks/>
            </p:cNvSpPr>
            <p:nvPr userDrawn="1"/>
          </p:nvSpPr>
          <p:spPr>
            <a:xfrm>
              <a:off x="9286735" y="-13055"/>
              <a:ext cx="2914689" cy="6889908"/>
            </a:xfrm>
            <a:custGeom>
              <a:avLst/>
              <a:gdLst>
                <a:gd name="connsiteX0" fmla="*/ 0 w 2821757"/>
                <a:gd name="connsiteY0" fmla="*/ 0 h 6318315"/>
                <a:gd name="connsiteX1" fmla="*/ 2821757 w 2821757"/>
                <a:gd name="connsiteY1" fmla="*/ 0 h 6318315"/>
                <a:gd name="connsiteX2" fmla="*/ 2821757 w 2821757"/>
                <a:gd name="connsiteY2" fmla="*/ 6318315 h 6318315"/>
                <a:gd name="connsiteX3" fmla="*/ 0 w 2821757"/>
                <a:gd name="connsiteY3" fmla="*/ 6318315 h 6318315"/>
                <a:gd name="connsiteX4" fmla="*/ 0 w 2821757"/>
                <a:gd name="connsiteY4" fmla="*/ 0 h 6318315"/>
                <a:gd name="connsiteX0" fmla="*/ 1498861 w 2821757"/>
                <a:gd name="connsiteY0" fmla="*/ 9426 h 6318315"/>
                <a:gd name="connsiteX1" fmla="*/ 2821757 w 2821757"/>
                <a:gd name="connsiteY1" fmla="*/ 0 h 6318315"/>
                <a:gd name="connsiteX2" fmla="*/ 2821757 w 2821757"/>
                <a:gd name="connsiteY2" fmla="*/ 6318315 h 6318315"/>
                <a:gd name="connsiteX3" fmla="*/ 0 w 2821757"/>
                <a:gd name="connsiteY3" fmla="*/ 6318315 h 6318315"/>
                <a:gd name="connsiteX4" fmla="*/ 1498861 w 2821757"/>
                <a:gd name="connsiteY4" fmla="*/ 9426 h 6318315"/>
                <a:gd name="connsiteX0" fmla="*/ 2026762 w 3349658"/>
                <a:gd name="connsiteY0" fmla="*/ 9426 h 6855643"/>
                <a:gd name="connsiteX1" fmla="*/ 3349658 w 3349658"/>
                <a:gd name="connsiteY1" fmla="*/ 0 h 6855643"/>
                <a:gd name="connsiteX2" fmla="*/ 3349658 w 3349658"/>
                <a:gd name="connsiteY2" fmla="*/ 6318315 h 6855643"/>
                <a:gd name="connsiteX3" fmla="*/ 0 w 3349658"/>
                <a:gd name="connsiteY3" fmla="*/ 6855643 h 6855643"/>
                <a:gd name="connsiteX4" fmla="*/ 2026762 w 3349658"/>
                <a:gd name="connsiteY4" fmla="*/ 9426 h 6855643"/>
                <a:gd name="connsiteX0" fmla="*/ 2026762 w 3359085"/>
                <a:gd name="connsiteY0" fmla="*/ 9426 h 6855643"/>
                <a:gd name="connsiteX1" fmla="*/ 3349658 w 3359085"/>
                <a:gd name="connsiteY1" fmla="*/ 0 h 6855643"/>
                <a:gd name="connsiteX2" fmla="*/ 3359085 w 3359085"/>
                <a:gd name="connsiteY2" fmla="*/ 6855643 h 6855643"/>
                <a:gd name="connsiteX3" fmla="*/ 0 w 3359085"/>
                <a:gd name="connsiteY3" fmla="*/ 6855643 h 6855643"/>
                <a:gd name="connsiteX4" fmla="*/ 2026762 w 3359085"/>
                <a:gd name="connsiteY4" fmla="*/ 9426 h 6855643"/>
                <a:gd name="connsiteX0" fmla="*/ 2469822 w 3359085"/>
                <a:gd name="connsiteY0" fmla="*/ 0 h 6855644"/>
                <a:gd name="connsiteX1" fmla="*/ 3349658 w 3359085"/>
                <a:gd name="connsiteY1" fmla="*/ 1 h 6855644"/>
                <a:gd name="connsiteX2" fmla="*/ 3359085 w 3359085"/>
                <a:gd name="connsiteY2" fmla="*/ 6855644 h 6855644"/>
                <a:gd name="connsiteX3" fmla="*/ 0 w 3359085"/>
                <a:gd name="connsiteY3" fmla="*/ 6855644 h 6855644"/>
                <a:gd name="connsiteX4" fmla="*/ 2469822 w 3359085"/>
                <a:gd name="connsiteY4" fmla="*/ 0 h 6855644"/>
                <a:gd name="connsiteX0" fmla="*/ 2653832 w 3359085"/>
                <a:gd name="connsiteY0" fmla="*/ 0 h 6874465"/>
                <a:gd name="connsiteX1" fmla="*/ 3349658 w 3359085"/>
                <a:gd name="connsiteY1" fmla="*/ 18822 h 6874465"/>
                <a:gd name="connsiteX2" fmla="*/ 3359085 w 3359085"/>
                <a:gd name="connsiteY2" fmla="*/ 6874465 h 6874465"/>
                <a:gd name="connsiteX3" fmla="*/ 0 w 3359085"/>
                <a:gd name="connsiteY3" fmla="*/ 6874465 h 6874465"/>
                <a:gd name="connsiteX4" fmla="*/ 2653832 w 3359085"/>
                <a:gd name="connsiteY4" fmla="*/ 0 h 6874465"/>
                <a:gd name="connsiteX0" fmla="*/ 2794545 w 3499798"/>
                <a:gd name="connsiteY0" fmla="*/ 0 h 6893286"/>
                <a:gd name="connsiteX1" fmla="*/ 3490371 w 3499798"/>
                <a:gd name="connsiteY1" fmla="*/ 18822 h 6893286"/>
                <a:gd name="connsiteX2" fmla="*/ 3499798 w 3499798"/>
                <a:gd name="connsiteY2" fmla="*/ 6874465 h 6893286"/>
                <a:gd name="connsiteX3" fmla="*/ 0 w 3499798"/>
                <a:gd name="connsiteY3" fmla="*/ 6893286 h 6893286"/>
                <a:gd name="connsiteX4" fmla="*/ 2794545 w 3499798"/>
                <a:gd name="connsiteY4" fmla="*/ 0 h 6893286"/>
                <a:gd name="connsiteX0" fmla="*/ 2955543 w 3499798"/>
                <a:gd name="connsiteY0" fmla="*/ 9256 h 6874464"/>
                <a:gd name="connsiteX1" fmla="*/ 3490371 w 3499798"/>
                <a:gd name="connsiteY1" fmla="*/ 0 h 6874464"/>
                <a:gd name="connsiteX2" fmla="*/ 3499798 w 3499798"/>
                <a:gd name="connsiteY2" fmla="*/ 6855643 h 6874464"/>
                <a:gd name="connsiteX3" fmla="*/ 0 w 3499798"/>
                <a:gd name="connsiteY3" fmla="*/ 6874464 h 6874464"/>
                <a:gd name="connsiteX4" fmla="*/ 2955543 w 3499798"/>
                <a:gd name="connsiteY4" fmla="*/ 9256 h 6874464"/>
                <a:gd name="connsiteX0" fmla="*/ 3075025 w 3619280"/>
                <a:gd name="connsiteY0" fmla="*/ 9256 h 6855643"/>
                <a:gd name="connsiteX1" fmla="*/ 3609853 w 3619280"/>
                <a:gd name="connsiteY1" fmla="*/ 0 h 6855643"/>
                <a:gd name="connsiteX2" fmla="*/ 3619280 w 3619280"/>
                <a:gd name="connsiteY2" fmla="*/ 6855643 h 6855643"/>
                <a:gd name="connsiteX3" fmla="*/ 0 w 3619280"/>
                <a:gd name="connsiteY3" fmla="*/ 6846309 h 6855643"/>
                <a:gd name="connsiteX4" fmla="*/ 3075025 w 3619280"/>
                <a:gd name="connsiteY4" fmla="*/ 9256 h 6855643"/>
                <a:gd name="connsiteX0" fmla="*/ 3075025 w 3619280"/>
                <a:gd name="connsiteY0" fmla="*/ 28170 h 6874557"/>
                <a:gd name="connsiteX1" fmla="*/ 3609853 w 3619280"/>
                <a:gd name="connsiteY1" fmla="*/ 0 h 6874557"/>
                <a:gd name="connsiteX2" fmla="*/ 3619280 w 3619280"/>
                <a:gd name="connsiteY2" fmla="*/ 6874557 h 6874557"/>
                <a:gd name="connsiteX3" fmla="*/ 0 w 3619280"/>
                <a:gd name="connsiteY3" fmla="*/ 6865223 h 6874557"/>
                <a:gd name="connsiteX4" fmla="*/ 3075025 w 3619280"/>
                <a:gd name="connsiteY4" fmla="*/ 28170 h 6874557"/>
                <a:gd name="connsiteX0" fmla="*/ 3085086 w 3619280"/>
                <a:gd name="connsiteY0" fmla="*/ 0 h 6890519"/>
                <a:gd name="connsiteX1" fmla="*/ 3609853 w 3619280"/>
                <a:gd name="connsiteY1" fmla="*/ 15962 h 6890519"/>
                <a:gd name="connsiteX2" fmla="*/ 3619280 w 3619280"/>
                <a:gd name="connsiteY2" fmla="*/ 6890519 h 6890519"/>
                <a:gd name="connsiteX3" fmla="*/ 0 w 3619280"/>
                <a:gd name="connsiteY3" fmla="*/ 6881185 h 6890519"/>
                <a:gd name="connsiteX4" fmla="*/ 3085086 w 3619280"/>
                <a:gd name="connsiteY4" fmla="*/ 0 h 6890519"/>
                <a:gd name="connsiteX0" fmla="*/ 3085086 w 3619280"/>
                <a:gd name="connsiteY0" fmla="*/ 2952 h 6874557"/>
                <a:gd name="connsiteX1" fmla="*/ 3609853 w 3619280"/>
                <a:gd name="connsiteY1" fmla="*/ 0 h 6874557"/>
                <a:gd name="connsiteX2" fmla="*/ 3619280 w 3619280"/>
                <a:gd name="connsiteY2" fmla="*/ 6874557 h 6874557"/>
                <a:gd name="connsiteX3" fmla="*/ 0 w 3619280"/>
                <a:gd name="connsiteY3" fmla="*/ 6865223 h 6874557"/>
                <a:gd name="connsiteX4" fmla="*/ 3085086 w 3619280"/>
                <a:gd name="connsiteY4" fmla="*/ 2952 h 6874557"/>
                <a:gd name="connsiteX0" fmla="*/ 3085086 w 3619280"/>
                <a:gd name="connsiteY0" fmla="*/ 0 h 6877910"/>
                <a:gd name="connsiteX1" fmla="*/ 3609853 w 3619280"/>
                <a:gd name="connsiteY1" fmla="*/ 3353 h 6877910"/>
                <a:gd name="connsiteX2" fmla="*/ 3619280 w 3619280"/>
                <a:gd name="connsiteY2" fmla="*/ 6877910 h 6877910"/>
                <a:gd name="connsiteX3" fmla="*/ 0 w 3619280"/>
                <a:gd name="connsiteY3" fmla="*/ 6868576 h 6877910"/>
                <a:gd name="connsiteX4" fmla="*/ 3085086 w 3619280"/>
                <a:gd name="connsiteY4" fmla="*/ 0 h 687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9280" h="6877910">
                  <a:moveTo>
                    <a:pt x="3085086" y="0"/>
                  </a:moveTo>
                  <a:lnTo>
                    <a:pt x="3609853" y="3353"/>
                  </a:lnTo>
                  <a:cubicBezTo>
                    <a:pt x="3612995" y="2288567"/>
                    <a:pt x="3616138" y="4592696"/>
                    <a:pt x="3619280" y="6877910"/>
                  </a:cubicBezTo>
                  <a:lnTo>
                    <a:pt x="0" y="6868576"/>
                  </a:lnTo>
                  <a:lnTo>
                    <a:pt x="3085086" y="0"/>
                  </a:lnTo>
                  <a:close/>
                </a:path>
              </a:pathLst>
            </a:custGeom>
            <a:solidFill>
              <a:srgbClr val="6CA1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054378045"/>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5088643-F670-02F2-959E-C8538A5F878A}"/>
              </a:ext>
            </a:extLst>
          </p:cNvPr>
          <p:cNvPicPr>
            <a:picLocks noChangeAspect="1"/>
          </p:cNvPicPr>
          <p:nvPr userDrawn="1"/>
        </p:nvPicPr>
        <p:blipFill>
          <a:blip r:embed="rId2">
            <a:alphaModFix amt="77000"/>
            <a:extLst>
              <a:ext uri="{28A0092B-C50C-407E-A947-70E740481C1C}">
                <a14:useLocalDpi xmlns:a14="http://schemas.microsoft.com/office/drawing/2010/main" val="0"/>
              </a:ext>
            </a:extLst>
          </a:blip>
          <a:stretch>
            <a:fillRect/>
          </a:stretch>
        </p:blipFill>
        <p:spPr>
          <a:xfrm>
            <a:off x="925397" y="1340486"/>
            <a:ext cx="10341204" cy="4164637"/>
          </a:xfrm>
          <a:prstGeom prst="rect">
            <a:avLst/>
          </a:prstGeom>
        </p:spPr>
      </p:pic>
      <p:sp>
        <p:nvSpPr>
          <p:cNvPr id="2" name="Title 1">
            <a:extLst>
              <a:ext uri="{FF2B5EF4-FFF2-40B4-BE49-F238E27FC236}">
                <a16:creationId xmlns:a16="http://schemas.microsoft.com/office/drawing/2014/main" id="{E848B0B3-F41A-1B8F-1A9B-4FAC4A4A71D1}"/>
              </a:ext>
            </a:extLst>
          </p:cNvPr>
          <p:cNvSpPr>
            <a:spLocks noGrp="1"/>
          </p:cNvSpPr>
          <p:nvPr>
            <p:ph type="ctrTitle" hasCustomPrompt="1"/>
          </p:nvPr>
        </p:nvSpPr>
        <p:spPr>
          <a:xfrm>
            <a:off x="1524000" y="2924058"/>
            <a:ext cx="9144000" cy="997495"/>
          </a:xfrm>
          <a:prstGeom prst="rect">
            <a:avLst/>
          </a:prstGeom>
          <a:noFill/>
          <a:ln w="3175">
            <a:noFill/>
          </a:ln>
          <a:effectLst/>
        </p:spPr>
        <p:style>
          <a:lnRef idx="2">
            <a:schemeClr val="accent6"/>
          </a:lnRef>
          <a:fillRef idx="1">
            <a:schemeClr val="lt1"/>
          </a:fillRef>
          <a:effectRef idx="0">
            <a:schemeClr val="accent6"/>
          </a:effectRef>
          <a:fontRef idx="minor">
            <a:schemeClr val="dk1"/>
          </a:fontRef>
        </p:style>
        <p:txBody>
          <a:bodyPr anchor="ctr" anchorCtr="0">
            <a:normAutofit/>
          </a:bodyPr>
          <a:lstStyle>
            <a:lvl1pPr algn="ctr">
              <a:defRPr sz="6000">
                <a:latin typeface="Bodoni MT Condensed" panose="02070606080606020203" pitchFamily="18" charset="0"/>
              </a:defRPr>
            </a:lvl1pPr>
          </a:lstStyle>
          <a:p>
            <a:r>
              <a:rPr lang="en-US" dirty="0"/>
              <a:t>Click to add Title</a:t>
            </a:r>
          </a:p>
        </p:txBody>
      </p:sp>
      <p:sp>
        <p:nvSpPr>
          <p:cNvPr id="3" name="Subtitle 2">
            <a:extLst>
              <a:ext uri="{FF2B5EF4-FFF2-40B4-BE49-F238E27FC236}">
                <a16:creationId xmlns:a16="http://schemas.microsoft.com/office/drawing/2014/main" id="{836F1EF5-BFCF-FD37-2631-01469C5E11F4}"/>
              </a:ext>
            </a:extLst>
          </p:cNvPr>
          <p:cNvSpPr>
            <a:spLocks noGrp="1"/>
          </p:cNvSpPr>
          <p:nvPr>
            <p:ph type="subTitle" idx="1" hasCustomPrompt="1"/>
          </p:nvPr>
        </p:nvSpPr>
        <p:spPr>
          <a:xfrm>
            <a:off x="1524000" y="3972730"/>
            <a:ext cx="9144000" cy="638269"/>
          </a:xfrm>
          <a:prstGeom prst="rect">
            <a:avLst/>
          </a:prstGeom>
        </p:spPr>
        <p:txBody>
          <a:bodyPr anchor="ctr" anchorCtr="0">
            <a:normAutofit/>
          </a:bodyPr>
          <a:lstStyle>
            <a:lvl1pPr marL="0" indent="0" algn="ctr">
              <a:buNone/>
              <a:defRPr sz="2800">
                <a:latin typeface="+mj-lt"/>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spTree>
    <p:extLst>
      <p:ext uri="{BB962C8B-B14F-4D97-AF65-F5344CB8AC3E}">
        <p14:creationId xmlns:p14="http://schemas.microsoft.com/office/powerpoint/2010/main" val="2641195689"/>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lide with Title, Sub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4643E3-DB9E-97B0-F87B-E2182C0AD6FC}"/>
              </a:ext>
            </a:extLst>
          </p:cNvPr>
          <p:cNvSpPr>
            <a:spLocks noGrp="1"/>
          </p:cNvSpPr>
          <p:nvPr>
            <p:ph idx="1" hasCustomPrompt="1"/>
          </p:nvPr>
        </p:nvSpPr>
        <p:spPr>
          <a:xfrm>
            <a:off x="1595718" y="1927412"/>
            <a:ext cx="9000564" cy="4258517"/>
          </a:xfrm>
          <a:prstGeom prst="rect">
            <a:avLst/>
          </a:prstGeom>
        </p:spPr>
        <p:txBody>
          <a:bodyPr>
            <a:normAutofit/>
          </a:bodyPr>
          <a:lstStyle>
            <a:lvl1pPr marL="0" indent="0">
              <a:buFont typeface="Arial" panose="020B0604020202020204" pitchFamily="34" charset="0"/>
              <a:buNone/>
              <a:defRPr sz="1600">
                <a:latin typeface="+mj-lt"/>
              </a:defRPr>
            </a:lvl1pPr>
            <a:lvl2pPr marL="468630" indent="0">
              <a:buNone/>
              <a:defRPr sz="1600" i="0"/>
            </a:lvl2pPr>
            <a:lvl3pPr>
              <a:defRPr sz="1600"/>
            </a:lvl3pPr>
            <a:lvl4pPr>
              <a:defRPr sz="1600"/>
            </a:lvl4pPr>
            <a:lvl5pPr>
              <a:defRPr sz="1600"/>
            </a:lvl5pPr>
          </a:lstStyle>
          <a:p>
            <a:pPr marL="0" indent="0">
              <a:lnSpc>
                <a:spcPct val="150000"/>
              </a:lnSpc>
              <a:spcBef>
                <a:spcPts val="0"/>
              </a:spcBef>
              <a:spcAft>
                <a:spcPts val="0"/>
              </a:spcAft>
              <a:buSzPct val="120000"/>
              <a:buNone/>
            </a:pPr>
            <a:r>
              <a:rPr lang="en-US" sz="1600" b="1" i="1" dirty="0">
                <a:solidFill>
                  <a:schemeClr val="tx1"/>
                </a:solidFill>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i="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Text</a:t>
            </a:r>
            <a:endParaRPr lang="en-US" sz="1400" i="1"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endParaRPr>
          </a:p>
          <a:p>
            <a:pPr marL="0" indent="0">
              <a:lnSpc>
                <a:spcPct val="150000"/>
              </a:lnSpc>
              <a:spcBef>
                <a:spcPts val="0"/>
              </a:spcBef>
              <a:spcAft>
                <a:spcPts val="0"/>
              </a:spcAft>
              <a:buSzPct val="120000"/>
              <a:buNone/>
            </a:pPr>
            <a:r>
              <a:rPr lang="en-US" sz="1600" b="1" i="1" dirty="0">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0" indent="0">
              <a:lnSpc>
                <a:spcPct val="150000"/>
              </a:lnSpc>
              <a:spcBef>
                <a:spcPts val="0"/>
              </a:spcBef>
              <a:spcAft>
                <a:spcPts val="0"/>
              </a:spcAft>
              <a:buSzPct val="120000"/>
              <a:buNone/>
            </a:pPr>
            <a:r>
              <a:rPr lang="en-US" sz="1600" b="1" i="1" dirty="0">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lvl="0"/>
            <a:endParaRPr lang="en-US" dirty="0"/>
          </a:p>
        </p:txBody>
      </p:sp>
      <p:sp>
        <p:nvSpPr>
          <p:cNvPr id="4" name="Slide Number Placeholder 5">
            <a:extLst>
              <a:ext uri="{FF2B5EF4-FFF2-40B4-BE49-F238E27FC236}">
                <a16:creationId xmlns:a16="http://schemas.microsoft.com/office/drawing/2014/main" id="{450CBCA7-3278-9DDF-52FC-B01A268056CC}"/>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dirty="0">
              <a:solidFill>
                <a:schemeClr val="bg1">
                  <a:lumMod val="65000"/>
                </a:schemeClr>
              </a:solidFill>
            </a:endParaRPr>
          </a:p>
        </p:txBody>
      </p:sp>
      <p:sp>
        <p:nvSpPr>
          <p:cNvPr id="14" name="Title 13">
            <a:extLst>
              <a:ext uri="{FF2B5EF4-FFF2-40B4-BE49-F238E27FC236}">
                <a16:creationId xmlns:a16="http://schemas.microsoft.com/office/drawing/2014/main" id="{A985000C-390D-4C65-6DD1-CAC47E4F1485}"/>
              </a:ext>
            </a:extLst>
          </p:cNvPr>
          <p:cNvSpPr>
            <a:spLocks noGrp="1"/>
          </p:cNvSpPr>
          <p:nvPr>
            <p:ph type="title" hasCustomPrompt="1"/>
          </p:nvPr>
        </p:nvSpPr>
        <p:spPr>
          <a:xfrm>
            <a:off x="838200" y="365129"/>
            <a:ext cx="10515600" cy="773762"/>
          </a:xfrm>
        </p:spPr>
        <p:txBody>
          <a:bodyPr>
            <a:normAutofit/>
          </a:bodyPr>
          <a:lstStyle>
            <a:lvl1pPr>
              <a:defRPr sz="3600">
                <a:latin typeface="Bodoni MT Condensed" panose="02070606080606020203" pitchFamily="18" charset="0"/>
              </a:defRPr>
            </a:lvl1pPr>
          </a:lstStyle>
          <a:p>
            <a:r>
              <a:rPr lang="en-US" dirty="0"/>
              <a:t>Click to add Title</a:t>
            </a:r>
          </a:p>
        </p:txBody>
      </p:sp>
      <p:sp>
        <p:nvSpPr>
          <p:cNvPr id="15" name="Subtitle 2">
            <a:extLst>
              <a:ext uri="{FF2B5EF4-FFF2-40B4-BE49-F238E27FC236}">
                <a16:creationId xmlns:a16="http://schemas.microsoft.com/office/drawing/2014/main" id="{FD8A0052-C0DE-79DA-8C59-6C8A01BBB9D7}"/>
              </a:ext>
            </a:extLst>
          </p:cNvPr>
          <p:cNvSpPr>
            <a:spLocks noGrp="1"/>
          </p:cNvSpPr>
          <p:nvPr>
            <p:ph type="subTitle" idx="11" hasCustomPrompt="1"/>
          </p:nvPr>
        </p:nvSpPr>
        <p:spPr>
          <a:xfrm>
            <a:off x="838200" y="1211541"/>
            <a:ext cx="10515600" cy="548863"/>
          </a:xfrm>
          <a:prstGeom prst="rect">
            <a:avLst/>
          </a:prstGeom>
        </p:spPr>
        <p:txBody>
          <a:bodyPr>
            <a:normAutofit/>
          </a:bodyPr>
          <a:lstStyle>
            <a:lvl1pPr marL="0" indent="0" algn="ctr">
              <a:buNone/>
              <a:defRPr sz="2800">
                <a:latin typeface="Bodoni MT Condensed" panose="02070606080606020203" pitchFamily="18"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sp>
        <p:nvSpPr>
          <p:cNvPr id="16" name="Cloud 15">
            <a:extLst>
              <a:ext uri="{FF2B5EF4-FFF2-40B4-BE49-F238E27FC236}">
                <a16:creationId xmlns:a16="http://schemas.microsoft.com/office/drawing/2014/main" id="{CE01D05B-987A-FAA6-EE65-57F8FCF54B65}"/>
              </a:ext>
              <a:ext uri="{C183D7F6-B498-43B3-948B-1728B52AA6E4}">
                <adec:decorative xmlns:adec="http://schemas.microsoft.com/office/drawing/2017/decorative" val="1"/>
              </a:ext>
            </a:extLst>
          </p:cNvPr>
          <p:cNvSpPr/>
          <p:nvPr userDrawn="1"/>
        </p:nvSpPr>
        <p:spPr>
          <a:xfrm>
            <a:off x="2383032" y="1091636"/>
            <a:ext cx="7425936" cy="45719"/>
          </a:xfrm>
          <a:prstGeom prst="cloud">
            <a:avLst/>
          </a:prstGeom>
          <a:solidFill>
            <a:srgbClr val="4A89B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811417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Slide with Title, Subtitle, and Conten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70E0588-E5ED-F637-3E92-6DFAC6018D8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65921" y="282803"/>
            <a:ext cx="5260157" cy="999241"/>
          </a:xfrm>
          <a:prstGeom prst="rect">
            <a:avLst/>
          </a:prstGeom>
        </p:spPr>
      </p:pic>
      <p:sp>
        <p:nvSpPr>
          <p:cNvPr id="3" name="Content Placeholder 2">
            <a:extLst>
              <a:ext uri="{FF2B5EF4-FFF2-40B4-BE49-F238E27FC236}">
                <a16:creationId xmlns:a16="http://schemas.microsoft.com/office/drawing/2014/main" id="{704643E3-DB9E-97B0-F87B-E2182C0AD6FC}"/>
              </a:ext>
            </a:extLst>
          </p:cNvPr>
          <p:cNvSpPr>
            <a:spLocks noGrp="1"/>
          </p:cNvSpPr>
          <p:nvPr>
            <p:ph idx="1" hasCustomPrompt="1"/>
          </p:nvPr>
        </p:nvSpPr>
        <p:spPr>
          <a:xfrm>
            <a:off x="1595718" y="1927412"/>
            <a:ext cx="9000564" cy="4258517"/>
          </a:xfrm>
          <a:prstGeom prst="rect">
            <a:avLst/>
          </a:prstGeom>
        </p:spPr>
        <p:txBody>
          <a:bodyPr>
            <a:normAutofit/>
          </a:bodyPr>
          <a:lstStyle>
            <a:lvl1pPr marL="0" indent="0">
              <a:buFont typeface="Arial" panose="020B0604020202020204" pitchFamily="34" charset="0"/>
              <a:buNone/>
              <a:defRPr sz="1600">
                <a:latin typeface="+mj-lt"/>
              </a:defRPr>
            </a:lvl1pPr>
            <a:lvl2pPr marL="468630" indent="0">
              <a:buNone/>
              <a:defRPr sz="1600" i="0"/>
            </a:lvl2pPr>
            <a:lvl3pPr>
              <a:defRPr sz="1600"/>
            </a:lvl3pPr>
            <a:lvl4pPr>
              <a:defRPr sz="1600"/>
            </a:lvl4pPr>
            <a:lvl5pPr>
              <a:defRPr sz="1600"/>
            </a:lvl5pPr>
          </a:lstStyle>
          <a:p>
            <a:pPr marL="0" indent="0">
              <a:lnSpc>
                <a:spcPct val="150000"/>
              </a:lnSpc>
              <a:spcBef>
                <a:spcPts val="0"/>
              </a:spcBef>
              <a:spcAft>
                <a:spcPts val="0"/>
              </a:spcAft>
              <a:buSzPct val="120000"/>
              <a:buNone/>
            </a:pPr>
            <a:r>
              <a:rPr lang="en-US" sz="1600" b="1" i="1" dirty="0">
                <a:solidFill>
                  <a:schemeClr val="tx1"/>
                </a:solidFill>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i="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Text</a:t>
            </a:r>
            <a:endParaRPr lang="en-US" sz="1400" i="1"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endParaRPr>
          </a:p>
          <a:p>
            <a:pPr marL="0" indent="0">
              <a:lnSpc>
                <a:spcPct val="150000"/>
              </a:lnSpc>
              <a:spcBef>
                <a:spcPts val="0"/>
              </a:spcBef>
              <a:spcAft>
                <a:spcPts val="0"/>
              </a:spcAft>
              <a:buSzPct val="120000"/>
              <a:buNone/>
            </a:pPr>
            <a:r>
              <a:rPr lang="en-US" sz="1600" b="1" i="1" dirty="0">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0" indent="0">
              <a:lnSpc>
                <a:spcPct val="150000"/>
              </a:lnSpc>
              <a:spcBef>
                <a:spcPts val="0"/>
              </a:spcBef>
              <a:spcAft>
                <a:spcPts val="0"/>
              </a:spcAft>
              <a:buSzPct val="120000"/>
              <a:buNone/>
            </a:pPr>
            <a:r>
              <a:rPr lang="en-US" sz="1600" b="1" i="1" dirty="0">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lvl="0"/>
            <a:endParaRPr lang="en-US" dirty="0"/>
          </a:p>
        </p:txBody>
      </p:sp>
      <p:sp>
        <p:nvSpPr>
          <p:cNvPr id="4" name="Slide Number Placeholder 5">
            <a:extLst>
              <a:ext uri="{FF2B5EF4-FFF2-40B4-BE49-F238E27FC236}">
                <a16:creationId xmlns:a16="http://schemas.microsoft.com/office/drawing/2014/main" id="{450CBCA7-3278-9DDF-52FC-B01A268056CC}"/>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14" name="Title 13">
            <a:extLst>
              <a:ext uri="{FF2B5EF4-FFF2-40B4-BE49-F238E27FC236}">
                <a16:creationId xmlns:a16="http://schemas.microsoft.com/office/drawing/2014/main" id="{A985000C-390D-4C65-6DD1-CAC47E4F1485}"/>
              </a:ext>
            </a:extLst>
          </p:cNvPr>
          <p:cNvSpPr>
            <a:spLocks noGrp="1"/>
          </p:cNvSpPr>
          <p:nvPr>
            <p:ph type="title" hasCustomPrompt="1"/>
          </p:nvPr>
        </p:nvSpPr>
        <p:spPr>
          <a:xfrm>
            <a:off x="838200" y="365129"/>
            <a:ext cx="10515600" cy="773762"/>
          </a:xfrm>
        </p:spPr>
        <p:txBody>
          <a:bodyPr>
            <a:normAutofit/>
          </a:bodyPr>
          <a:lstStyle>
            <a:lvl1pPr>
              <a:defRPr sz="3600">
                <a:solidFill>
                  <a:schemeClr val="bg1"/>
                </a:solidFill>
              </a:defRPr>
            </a:lvl1pPr>
          </a:lstStyle>
          <a:p>
            <a:r>
              <a:rPr lang="en-US" dirty="0"/>
              <a:t>Click to add Title</a:t>
            </a:r>
          </a:p>
        </p:txBody>
      </p:sp>
      <p:sp>
        <p:nvSpPr>
          <p:cNvPr id="15" name="Subtitle 2">
            <a:extLst>
              <a:ext uri="{FF2B5EF4-FFF2-40B4-BE49-F238E27FC236}">
                <a16:creationId xmlns:a16="http://schemas.microsoft.com/office/drawing/2014/main" id="{FD8A0052-C0DE-79DA-8C59-6C8A01BBB9D7}"/>
              </a:ext>
            </a:extLst>
          </p:cNvPr>
          <p:cNvSpPr>
            <a:spLocks noGrp="1"/>
          </p:cNvSpPr>
          <p:nvPr>
            <p:ph type="subTitle" idx="11" hasCustomPrompt="1"/>
          </p:nvPr>
        </p:nvSpPr>
        <p:spPr>
          <a:xfrm>
            <a:off x="838200" y="1211541"/>
            <a:ext cx="10515600" cy="548863"/>
          </a:xfrm>
          <a:prstGeom prst="rect">
            <a:avLst/>
          </a:prstGeom>
        </p:spPr>
        <p:txBody>
          <a:bodyPr>
            <a:normAutofit/>
          </a:bodyPr>
          <a:lstStyle>
            <a:lvl1pPr marL="0" indent="0" algn="ctr">
              <a:buNone/>
              <a:defRPr sz="2800">
                <a:latin typeface="Bodoni MT Condensed" panose="02070606080606020203" pitchFamily="18"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spTree>
    <p:extLst>
      <p:ext uri="{BB962C8B-B14F-4D97-AF65-F5344CB8AC3E}">
        <p14:creationId xmlns:p14="http://schemas.microsoft.com/office/powerpoint/2010/main" val="3050292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lide with Title, Sub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4643E3-DB9E-97B0-F87B-E2182C0AD6FC}"/>
              </a:ext>
            </a:extLst>
          </p:cNvPr>
          <p:cNvSpPr>
            <a:spLocks noGrp="1"/>
          </p:cNvSpPr>
          <p:nvPr>
            <p:ph idx="1" hasCustomPrompt="1"/>
          </p:nvPr>
        </p:nvSpPr>
        <p:spPr>
          <a:xfrm>
            <a:off x="1595718" y="1927412"/>
            <a:ext cx="9000564" cy="4258517"/>
          </a:xfrm>
          <a:prstGeom prst="rect">
            <a:avLst/>
          </a:prstGeom>
        </p:spPr>
        <p:txBody>
          <a:bodyPr>
            <a:normAutofit/>
          </a:bodyPr>
          <a:lstStyle>
            <a:lvl1pPr marL="0" indent="0">
              <a:buFont typeface="Arial" panose="020B0604020202020204" pitchFamily="34" charset="0"/>
              <a:buNone/>
              <a:defRPr sz="1600">
                <a:latin typeface="+mj-lt"/>
              </a:defRPr>
            </a:lvl1pPr>
            <a:lvl2pPr marL="468630" indent="0">
              <a:buNone/>
              <a:defRPr sz="1600" i="0"/>
            </a:lvl2pPr>
            <a:lvl3pPr>
              <a:defRPr sz="1600"/>
            </a:lvl3pPr>
            <a:lvl4pPr>
              <a:defRPr sz="1600"/>
            </a:lvl4pPr>
            <a:lvl5pPr>
              <a:defRPr sz="1600"/>
            </a:lvl5pPr>
          </a:lstStyle>
          <a:p>
            <a:pPr marL="0" indent="0">
              <a:lnSpc>
                <a:spcPct val="150000"/>
              </a:lnSpc>
              <a:spcBef>
                <a:spcPts val="0"/>
              </a:spcBef>
              <a:spcAft>
                <a:spcPts val="0"/>
              </a:spcAft>
              <a:buSzPct val="120000"/>
              <a:buNone/>
            </a:pPr>
            <a:r>
              <a:rPr lang="en-US" sz="1600" b="1" i="1" dirty="0">
                <a:solidFill>
                  <a:schemeClr val="tx1"/>
                </a:solidFill>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i="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Text</a:t>
            </a:r>
            <a:endParaRPr lang="en-US" sz="1400" i="1"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endParaRPr>
          </a:p>
          <a:p>
            <a:pPr marL="0" indent="0">
              <a:lnSpc>
                <a:spcPct val="150000"/>
              </a:lnSpc>
              <a:spcBef>
                <a:spcPts val="0"/>
              </a:spcBef>
              <a:spcAft>
                <a:spcPts val="0"/>
              </a:spcAft>
              <a:buSzPct val="120000"/>
              <a:buNone/>
            </a:pPr>
            <a:r>
              <a:rPr lang="en-US" sz="1600" b="1" i="1" dirty="0">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0" indent="0">
              <a:lnSpc>
                <a:spcPct val="150000"/>
              </a:lnSpc>
              <a:spcBef>
                <a:spcPts val="0"/>
              </a:spcBef>
              <a:spcAft>
                <a:spcPts val="0"/>
              </a:spcAft>
              <a:buSzPct val="120000"/>
              <a:buNone/>
            </a:pPr>
            <a:r>
              <a:rPr lang="en-US" sz="1600" b="1" i="1" dirty="0">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lvl="0"/>
            <a:endParaRPr lang="en-US" dirty="0"/>
          </a:p>
        </p:txBody>
      </p:sp>
      <p:sp>
        <p:nvSpPr>
          <p:cNvPr id="4" name="Slide Number Placeholder 5">
            <a:extLst>
              <a:ext uri="{FF2B5EF4-FFF2-40B4-BE49-F238E27FC236}">
                <a16:creationId xmlns:a16="http://schemas.microsoft.com/office/drawing/2014/main" id="{450CBCA7-3278-9DDF-52FC-B01A268056CC}"/>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14" name="Title 13">
            <a:extLst>
              <a:ext uri="{FF2B5EF4-FFF2-40B4-BE49-F238E27FC236}">
                <a16:creationId xmlns:a16="http://schemas.microsoft.com/office/drawing/2014/main" id="{A985000C-390D-4C65-6DD1-CAC47E4F1485}"/>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sp>
        <p:nvSpPr>
          <p:cNvPr id="15" name="Subtitle 2">
            <a:extLst>
              <a:ext uri="{FF2B5EF4-FFF2-40B4-BE49-F238E27FC236}">
                <a16:creationId xmlns:a16="http://schemas.microsoft.com/office/drawing/2014/main" id="{FD8A0052-C0DE-79DA-8C59-6C8A01BBB9D7}"/>
              </a:ext>
            </a:extLst>
          </p:cNvPr>
          <p:cNvSpPr>
            <a:spLocks noGrp="1"/>
          </p:cNvSpPr>
          <p:nvPr>
            <p:ph type="subTitle" idx="11" hasCustomPrompt="1"/>
          </p:nvPr>
        </p:nvSpPr>
        <p:spPr>
          <a:xfrm>
            <a:off x="838200" y="1211541"/>
            <a:ext cx="10515600" cy="548863"/>
          </a:xfrm>
          <a:prstGeom prst="rect">
            <a:avLst/>
          </a:prstGeom>
        </p:spPr>
        <p:txBody>
          <a:bodyPr>
            <a:normAutofit/>
          </a:bodyPr>
          <a:lstStyle>
            <a:lvl1pPr marL="0" indent="0" algn="ctr">
              <a:buNone/>
              <a:defRPr sz="2800">
                <a:latin typeface="Bodoni MT Condensed" panose="02070606080606020203" pitchFamily="18"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pic>
        <p:nvPicPr>
          <p:cNvPr id="2" name="Picture 9">
            <a:extLst>
              <a:ext uri="{FF2B5EF4-FFF2-40B4-BE49-F238E27FC236}">
                <a16:creationId xmlns:a16="http://schemas.microsoft.com/office/drawing/2014/main" id="{5CD45027-5817-2FE5-82D7-37234AC27674}"/>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3340999" y="934103"/>
            <a:ext cx="5843587" cy="4095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pic>
    </p:spTree>
    <p:extLst>
      <p:ext uri="{BB962C8B-B14F-4D97-AF65-F5344CB8AC3E}">
        <p14:creationId xmlns:p14="http://schemas.microsoft.com/office/powerpoint/2010/main" val="9202047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Slide with Title, Sub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4643E3-DB9E-97B0-F87B-E2182C0AD6FC}"/>
              </a:ext>
            </a:extLst>
          </p:cNvPr>
          <p:cNvSpPr>
            <a:spLocks noGrp="1"/>
          </p:cNvSpPr>
          <p:nvPr>
            <p:ph idx="1" hasCustomPrompt="1"/>
          </p:nvPr>
        </p:nvSpPr>
        <p:spPr>
          <a:xfrm>
            <a:off x="1595718" y="1927412"/>
            <a:ext cx="9000564" cy="4258517"/>
          </a:xfrm>
          <a:prstGeom prst="rect">
            <a:avLst/>
          </a:prstGeom>
        </p:spPr>
        <p:txBody>
          <a:bodyPr>
            <a:normAutofit/>
          </a:bodyPr>
          <a:lstStyle>
            <a:lvl1pPr marL="0" indent="0">
              <a:buFont typeface="Arial" panose="020B0604020202020204" pitchFamily="34" charset="0"/>
              <a:buNone/>
              <a:defRPr sz="1600">
                <a:latin typeface="+mj-lt"/>
              </a:defRPr>
            </a:lvl1pPr>
            <a:lvl2pPr marL="468630" indent="0">
              <a:buNone/>
              <a:defRPr sz="1600" i="0"/>
            </a:lvl2pPr>
            <a:lvl3pPr>
              <a:defRPr sz="1600"/>
            </a:lvl3pPr>
            <a:lvl4pPr>
              <a:defRPr sz="1600"/>
            </a:lvl4pPr>
            <a:lvl5pPr>
              <a:defRPr sz="1600"/>
            </a:lvl5pPr>
          </a:lstStyle>
          <a:p>
            <a:pPr marL="0" indent="0">
              <a:lnSpc>
                <a:spcPct val="150000"/>
              </a:lnSpc>
              <a:spcBef>
                <a:spcPts val="0"/>
              </a:spcBef>
              <a:spcAft>
                <a:spcPts val="0"/>
              </a:spcAft>
              <a:buSzPct val="120000"/>
              <a:buNone/>
            </a:pPr>
            <a:r>
              <a:rPr lang="en-US" sz="1600" b="1" i="1" dirty="0">
                <a:solidFill>
                  <a:schemeClr val="tx1"/>
                </a:solidFill>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i="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Text</a:t>
            </a:r>
            <a:endParaRPr lang="en-US" sz="1400" i="1"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endParaRPr>
          </a:p>
          <a:p>
            <a:pPr marL="0" indent="0">
              <a:lnSpc>
                <a:spcPct val="150000"/>
              </a:lnSpc>
              <a:spcBef>
                <a:spcPts val="0"/>
              </a:spcBef>
              <a:spcAft>
                <a:spcPts val="0"/>
              </a:spcAft>
              <a:buSzPct val="120000"/>
              <a:buNone/>
            </a:pPr>
            <a:r>
              <a:rPr lang="en-US" sz="1600" b="1" i="1" dirty="0">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0" indent="0">
              <a:lnSpc>
                <a:spcPct val="150000"/>
              </a:lnSpc>
              <a:spcBef>
                <a:spcPts val="0"/>
              </a:spcBef>
              <a:spcAft>
                <a:spcPts val="0"/>
              </a:spcAft>
              <a:buSzPct val="120000"/>
              <a:buNone/>
            </a:pPr>
            <a:r>
              <a:rPr lang="en-US" sz="1600" b="1" i="1" dirty="0">
                <a:effectLst/>
                <a:latin typeface="Calibri Light" panose="020F0302020204030204" pitchFamily="34" charset="0"/>
                <a:ea typeface="Times New Roman" panose="02020603050405020304" pitchFamily="18" charset="0"/>
                <a:cs typeface="Calibri Light" panose="020F0302020204030204" pitchFamily="34" charset="0"/>
              </a:rPr>
              <a:t>Click to add Content</a:t>
            </a:r>
            <a:endParaRPr lang="en-US" sz="1600" i="1" dirty="0">
              <a:effectLst/>
              <a:latin typeface="Calibri Light" panose="020F0302020204030204" pitchFamily="34" charset="0"/>
              <a:ea typeface="Times New Roman" panose="02020603050405020304" pitchFamily="18" charset="0"/>
              <a:cs typeface="Calibri Light" panose="020F0302020204030204" pitchFamily="34" charset="0"/>
            </a:endParaRP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marL="742950" marR="0" lvl="1" indent="-274320">
              <a:spcBef>
                <a:spcPts val="0"/>
              </a:spcBef>
              <a:spcAft>
                <a:spcPts val="0"/>
              </a:spcAft>
              <a:buClr>
                <a:srgbClr val="E6AF00"/>
              </a:buClr>
              <a:buSzPct val="110000"/>
              <a:buFont typeface="Symbol" panose="05050102010706020507" pitchFamily="18" charset="2"/>
              <a:buChar char="¨"/>
            </a:pPr>
            <a:r>
              <a:rPr lang="en-US" sz="1400" dirty="0">
                <a:solidFill>
                  <a:schemeClr val="tx1"/>
                </a:solidFill>
                <a:latin typeface="Calibri Light" panose="020F0302020204030204" pitchFamily="34" charset="0"/>
                <a:ea typeface="Times New Roman" panose="02020603050405020304" pitchFamily="18" charset="0"/>
                <a:cs typeface="Calibri Light" panose="020F0302020204030204" pitchFamily="34" charset="0"/>
              </a:rPr>
              <a:t>Text</a:t>
            </a:r>
          </a:p>
          <a:p>
            <a:pPr lvl="0"/>
            <a:endParaRPr lang="en-US" dirty="0"/>
          </a:p>
        </p:txBody>
      </p:sp>
      <p:sp>
        <p:nvSpPr>
          <p:cNvPr id="4" name="Slide Number Placeholder 5">
            <a:extLst>
              <a:ext uri="{FF2B5EF4-FFF2-40B4-BE49-F238E27FC236}">
                <a16:creationId xmlns:a16="http://schemas.microsoft.com/office/drawing/2014/main" id="{450CBCA7-3278-9DDF-52FC-B01A268056CC}"/>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14" name="Title 13">
            <a:extLst>
              <a:ext uri="{FF2B5EF4-FFF2-40B4-BE49-F238E27FC236}">
                <a16:creationId xmlns:a16="http://schemas.microsoft.com/office/drawing/2014/main" id="{A985000C-390D-4C65-6DD1-CAC47E4F1485}"/>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sp>
        <p:nvSpPr>
          <p:cNvPr id="15" name="Subtitle 2">
            <a:extLst>
              <a:ext uri="{FF2B5EF4-FFF2-40B4-BE49-F238E27FC236}">
                <a16:creationId xmlns:a16="http://schemas.microsoft.com/office/drawing/2014/main" id="{FD8A0052-C0DE-79DA-8C59-6C8A01BBB9D7}"/>
              </a:ext>
            </a:extLst>
          </p:cNvPr>
          <p:cNvSpPr>
            <a:spLocks noGrp="1"/>
          </p:cNvSpPr>
          <p:nvPr>
            <p:ph type="subTitle" idx="11" hasCustomPrompt="1"/>
          </p:nvPr>
        </p:nvSpPr>
        <p:spPr>
          <a:xfrm>
            <a:off x="838200" y="1211541"/>
            <a:ext cx="10515600" cy="548863"/>
          </a:xfrm>
          <a:prstGeom prst="rect">
            <a:avLst/>
          </a:prstGeom>
        </p:spPr>
        <p:txBody>
          <a:bodyPr>
            <a:normAutofit/>
          </a:bodyPr>
          <a:lstStyle>
            <a:lvl1pPr marL="0" indent="0" algn="ctr">
              <a:buNone/>
              <a:defRPr sz="2800">
                <a:latin typeface="Bodoni MT Condensed" panose="02070606080606020203" pitchFamily="18"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pic>
        <p:nvPicPr>
          <p:cNvPr id="2" name="Picture 8">
            <a:extLst>
              <a:ext uri="{FF2B5EF4-FFF2-40B4-BE49-F238E27FC236}">
                <a16:creationId xmlns:a16="http://schemas.microsoft.com/office/drawing/2014/main" id="{BA633EED-3F18-D519-BD29-16E299B894AE}"/>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2744648" y="1015227"/>
            <a:ext cx="6702704" cy="4143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pic>
    </p:spTree>
    <p:extLst>
      <p:ext uri="{BB962C8B-B14F-4D97-AF65-F5344CB8AC3E}">
        <p14:creationId xmlns:p14="http://schemas.microsoft.com/office/powerpoint/2010/main" val="3681441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lide with Title, Subtitle, and 2 Columns Content">
    <p:spTree>
      <p:nvGrpSpPr>
        <p:cNvPr id="1" name=""/>
        <p:cNvGrpSpPr/>
        <p:nvPr/>
      </p:nvGrpSpPr>
      <p:grpSpPr>
        <a:xfrm>
          <a:off x="0" y="0"/>
          <a:ext cx="0" cy="0"/>
          <a:chOff x="0" y="0"/>
          <a:chExt cx="0" cy="0"/>
        </a:xfrm>
      </p:grpSpPr>
      <p:sp>
        <p:nvSpPr>
          <p:cNvPr id="4" name="Slide Number Placeholder 5">
            <a:extLst>
              <a:ext uri="{FF2B5EF4-FFF2-40B4-BE49-F238E27FC236}">
                <a16:creationId xmlns:a16="http://schemas.microsoft.com/office/drawing/2014/main" id="{450CBCA7-3278-9DDF-52FC-B01A268056CC}"/>
              </a:ext>
            </a:extLst>
          </p:cNvPr>
          <p:cNvSpPr txBox="1">
            <a:spLocks/>
          </p:cNvSpPr>
          <p:nvPr/>
        </p:nvSpPr>
        <p:spPr>
          <a:xfrm>
            <a:off x="11779624" y="0"/>
            <a:ext cx="399552" cy="365125"/>
          </a:xfrm>
          <a:prstGeom prst="rect">
            <a:avLst/>
          </a:prstGeom>
        </p:spPr>
        <p:txBody>
          <a:bodyPr/>
          <a:lstStyle>
            <a:defPPr>
              <a:defRPr lang="en-US"/>
            </a:defPPr>
            <a:lvl1pPr algn="ctr" rtl="0" fontAlgn="base">
              <a:spcBef>
                <a:spcPct val="0"/>
              </a:spcBef>
              <a:spcAft>
                <a:spcPct val="0"/>
              </a:spcAft>
              <a:defRPr sz="1200" kern="1200">
                <a:solidFill>
                  <a:schemeClr val="bg1">
                    <a:lumMod val="65000"/>
                  </a:schemeClr>
                </a:solidFill>
                <a:latin typeface="Calibri Light" panose="020F0302020204030204" pitchFamily="34" charset="0"/>
                <a:ea typeface="ヒラギノ角ゴ ProN W3" charset="0"/>
                <a:cs typeface="Calibri Light" panose="020F0302020204030204" pitchFamily="34" charset="0"/>
                <a:sym typeface="Gill Sans" charset="0"/>
              </a:defRPr>
            </a:lvl1pPr>
            <a:lvl2pPr marL="171450" indent="2857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pPr algn="r"/>
            <a:fld id="{A2C7CF71-510B-4B3F-A5C6-8040E8CDB0CA}" type="slidenum">
              <a:rPr lang="en-US" sz="1200" smtClean="0">
                <a:solidFill>
                  <a:schemeClr val="bg1">
                    <a:lumMod val="65000"/>
                  </a:schemeClr>
                </a:solidFill>
              </a:rPr>
              <a:pPr algn="r"/>
              <a:t>‹#›</a:t>
            </a:fld>
            <a:endParaRPr lang="en-US" sz="1200">
              <a:solidFill>
                <a:schemeClr val="bg1">
                  <a:lumMod val="65000"/>
                </a:schemeClr>
              </a:solidFill>
            </a:endParaRPr>
          </a:p>
        </p:txBody>
      </p:sp>
      <p:sp>
        <p:nvSpPr>
          <p:cNvPr id="14" name="Title 13">
            <a:extLst>
              <a:ext uri="{FF2B5EF4-FFF2-40B4-BE49-F238E27FC236}">
                <a16:creationId xmlns:a16="http://schemas.microsoft.com/office/drawing/2014/main" id="{A985000C-390D-4C65-6DD1-CAC47E4F1485}"/>
              </a:ext>
            </a:extLst>
          </p:cNvPr>
          <p:cNvSpPr>
            <a:spLocks noGrp="1"/>
          </p:cNvSpPr>
          <p:nvPr>
            <p:ph type="title" hasCustomPrompt="1"/>
          </p:nvPr>
        </p:nvSpPr>
        <p:spPr>
          <a:xfrm>
            <a:off x="838200" y="365129"/>
            <a:ext cx="10515600" cy="773762"/>
          </a:xfrm>
        </p:spPr>
        <p:txBody>
          <a:bodyPr>
            <a:normAutofit/>
          </a:bodyPr>
          <a:lstStyle>
            <a:lvl1pPr>
              <a:defRPr sz="3600"/>
            </a:lvl1pPr>
          </a:lstStyle>
          <a:p>
            <a:r>
              <a:rPr lang="en-US" dirty="0"/>
              <a:t>Click to add Title</a:t>
            </a:r>
          </a:p>
        </p:txBody>
      </p:sp>
      <p:sp>
        <p:nvSpPr>
          <p:cNvPr id="2" name="Content Placeholder 2">
            <a:extLst>
              <a:ext uri="{FF2B5EF4-FFF2-40B4-BE49-F238E27FC236}">
                <a16:creationId xmlns:a16="http://schemas.microsoft.com/office/drawing/2014/main" id="{C0453CB4-FBC0-3C0C-E6B9-B2A3298CC3D5}"/>
              </a:ext>
            </a:extLst>
          </p:cNvPr>
          <p:cNvSpPr>
            <a:spLocks noGrp="1"/>
          </p:cNvSpPr>
          <p:nvPr>
            <p:ph sz="half" idx="1" hasCustomPrompt="1"/>
          </p:nvPr>
        </p:nvSpPr>
        <p:spPr>
          <a:xfrm>
            <a:off x="1299882" y="1963271"/>
            <a:ext cx="4719917" cy="4221122"/>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pPr lvl="0"/>
            <a:r>
              <a:rPr lang="en-US" dirty="0"/>
              <a:t>Click to add Content</a:t>
            </a:r>
          </a:p>
        </p:txBody>
      </p:sp>
      <p:sp>
        <p:nvSpPr>
          <p:cNvPr id="6" name="Content Placeholder 3">
            <a:extLst>
              <a:ext uri="{FF2B5EF4-FFF2-40B4-BE49-F238E27FC236}">
                <a16:creationId xmlns:a16="http://schemas.microsoft.com/office/drawing/2014/main" id="{CCD04890-B101-827D-D94A-7614AA85176D}"/>
              </a:ext>
            </a:extLst>
          </p:cNvPr>
          <p:cNvSpPr>
            <a:spLocks noGrp="1"/>
          </p:cNvSpPr>
          <p:nvPr>
            <p:ph sz="half" idx="2" hasCustomPrompt="1"/>
          </p:nvPr>
        </p:nvSpPr>
        <p:spPr>
          <a:xfrm>
            <a:off x="6172200" y="1963271"/>
            <a:ext cx="4719917" cy="4221122"/>
          </a:xfrm>
          <a:prstGeom prst="rect">
            <a:avLst/>
          </a:prstGeom>
        </p:spPr>
        <p:txBody>
          <a:bodyPr>
            <a:normAutofit/>
          </a:bodyPr>
          <a:lstStyle>
            <a:lvl1pPr marL="0" indent="0">
              <a:buNone/>
              <a:defRPr sz="1600"/>
            </a:lvl1pPr>
            <a:lvl2pPr>
              <a:defRPr sz="1600"/>
            </a:lvl2pPr>
            <a:lvl3pPr>
              <a:defRPr sz="1600"/>
            </a:lvl3pPr>
            <a:lvl4pPr>
              <a:defRPr sz="1600"/>
            </a:lvl4pPr>
            <a:lvl5pPr>
              <a:defRPr sz="1600"/>
            </a:lvl5pPr>
          </a:lstStyle>
          <a:p>
            <a:pPr marL="0" marR="0" lvl="0" indent="0" algn="l" defTabSz="914354"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Click to add Content</a:t>
            </a:r>
          </a:p>
        </p:txBody>
      </p:sp>
      <p:sp>
        <p:nvSpPr>
          <p:cNvPr id="7" name="Subtitle 2">
            <a:extLst>
              <a:ext uri="{FF2B5EF4-FFF2-40B4-BE49-F238E27FC236}">
                <a16:creationId xmlns:a16="http://schemas.microsoft.com/office/drawing/2014/main" id="{289F1825-8D58-D35D-1768-038D61F9F04B}"/>
              </a:ext>
            </a:extLst>
          </p:cNvPr>
          <p:cNvSpPr>
            <a:spLocks noGrp="1"/>
          </p:cNvSpPr>
          <p:nvPr>
            <p:ph type="subTitle" idx="11" hasCustomPrompt="1"/>
          </p:nvPr>
        </p:nvSpPr>
        <p:spPr>
          <a:xfrm>
            <a:off x="838200" y="1211541"/>
            <a:ext cx="10515600" cy="548863"/>
          </a:xfrm>
          <a:prstGeom prst="rect">
            <a:avLst/>
          </a:prstGeom>
        </p:spPr>
        <p:txBody>
          <a:bodyPr>
            <a:normAutofit/>
          </a:bodyPr>
          <a:lstStyle>
            <a:lvl1pPr marL="0" indent="0" algn="ctr">
              <a:buNone/>
              <a:defRPr sz="2800">
                <a:latin typeface="Bodoni MT Condensed" panose="02070606080606020203" pitchFamily="18"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add Subtitle</a:t>
            </a:r>
          </a:p>
        </p:txBody>
      </p:sp>
      <p:sp>
        <p:nvSpPr>
          <p:cNvPr id="8" name="Cloud 7">
            <a:extLst>
              <a:ext uri="{FF2B5EF4-FFF2-40B4-BE49-F238E27FC236}">
                <a16:creationId xmlns:a16="http://schemas.microsoft.com/office/drawing/2014/main" id="{356ACB37-3B9E-7EAB-ACC8-1874EE0AC8B3}"/>
              </a:ext>
              <a:ext uri="{C183D7F6-B498-43B3-948B-1728B52AA6E4}">
                <adec:decorative xmlns:adec="http://schemas.microsoft.com/office/drawing/2017/decorative" val="1"/>
              </a:ext>
            </a:extLst>
          </p:cNvPr>
          <p:cNvSpPr/>
          <p:nvPr userDrawn="1"/>
        </p:nvSpPr>
        <p:spPr>
          <a:xfrm>
            <a:off x="2383032" y="1091636"/>
            <a:ext cx="7425936" cy="45719"/>
          </a:xfrm>
          <a:prstGeom prst="cloud">
            <a:avLst/>
          </a:prstGeom>
          <a:solidFill>
            <a:srgbClr val="4A89B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548087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4D7E6F-3F51-B211-11D4-DBCA32DEDB5F}"/>
              </a:ext>
            </a:extLst>
          </p:cNvPr>
          <p:cNvSpPr>
            <a:spLocks noGrp="1"/>
          </p:cNvSpPr>
          <p:nvPr>
            <p:ph type="title"/>
          </p:nvPr>
        </p:nvSpPr>
        <p:spPr>
          <a:xfrm>
            <a:off x="838200" y="365128"/>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4" name="Text Placeholder 3">
            <a:extLst>
              <a:ext uri="{FF2B5EF4-FFF2-40B4-BE49-F238E27FC236}">
                <a16:creationId xmlns:a16="http://schemas.microsoft.com/office/drawing/2014/main" id="{96F8C0BC-214C-EE52-9D2C-4CD42B6EAD20}"/>
              </a:ext>
            </a:extLst>
          </p:cNvPr>
          <p:cNvSpPr>
            <a:spLocks noGrp="1"/>
          </p:cNvSpPr>
          <p:nvPr>
            <p:ph type="body" idx="1"/>
          </p:nvPr>
        </p:nvSpPr>
        <p:spPr>
          <a:xfrm>
            <a:off x="838200" y="1826684"/>
            <a:ext cx="10515600" cy="434974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45215922"/>
      </p:ext>
    </p:extLst>
  </p:cSld>
  <p:clrMap bg1="lt1" tx1="dk1" bg2="lt2" tx2="dk2" accent1="accent1" accent2="accent2" accent3="accent3" accent4="accent4" accent5="accent5" accent6="accent6" hlink="hlink" folHlink="folHlink"/>
  <p:sldLayoutIdLst>
    <p:sldLayoutId id="2147483661" r:id="rId1"/>
    <p:sldLayoutId id="2147483686" r:id="rId2"/>
    <p:sldLayoutId id="2147483688" r:id="rId3"/>
    <p:sldLayoutId id="2147483681" r:id="rId4"/>
    <p:sldLayoutId id="2147483662" r:id="rId5"/>
    <p:sldLayoutId id="2147483687" r:id="rId6"/>
    <p:sldLayoutId id="2147483677" r:id="rId7"/>
    <p:sldLayoutId id="2147483683" r:id="rId8"/>
    <p:sldLayoutId id="2147483675" r:id="rId9"/>
    <p:sldLayoutId id="2147483682" r:id="rId10"/>
    <p:sldLayoutId id="2147483678" r:id="rId11"/>
    <p:sldLayoutId id="2147483674" r:id="rId12"/>
    <p:sldLayoutId id="2147483684" r:id="rId13"/>
    <p:sldLayoutId id="2147483676" r:id="rId14"/>
    <p:sldLayoutId id="2147483679" r:id="rId15"/>
    <p:sldLayoutId id="2147483664" r:id="rId16"/>
    <p:sldLayoutId id="2147483665" r:id="rId17"/>
    <p:sldLayoutId id="2147483666" r:id="rId18"/>
    <p:sldLayoutId id="2147483672" r:id="rId19"/>
    <p:sldLayoutId id="2147483685" r:id="rId20"/>
    <p:sldLayoutId id="2147483680" r:id="rId21"/>
  </p:sldLayoutIdLst>
  <p:transition spd="med">
    <p:fade thruBlk="1"/>
  </p:transition>
  <p:txStyles>
    <p:titleStyle>
      <a:lvl1pPr algn="ctr" defTabSz="914354" rtl="0" eaLnBrk="1" latinLnBrk="0" hangingPunct="1">
        <a:lnSpc>
          <a:spcPct val="90000"/>
        </a:lnSpc>
        <a:spcBef>
          <a:spcPct val="0"/>
        </a:spcBef>
        <a:buNone/>
        <a:defRPr sz="4800" kern="1200">
          <a:solidFill>
            <a:schemeClr val="tx1"/>
          </a:solidFill>
          <a:latin typeface="Bodoni MT Condensed" panose="02070606080606020203" pitchFamily="18" charset="0"/>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1600" kern="1200">
          <a:solidFill>
            <a:schemeClr val="tx1"/>
          </a:solidFill>
          <a:latin typeface="+mj-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67CF5-67BE-2F97-0DA2-DC7EC9703A46}"/>
              </a:ext>
            </a:extLst>
          </p:cNvPr>
          <p:cNvSpPr>
            <a:spLocks noGrp="1"/>
          </p:cNvSpPr>
          <p:nvPr>
            <p:ph type="ctrTitle"/>
          </p:nvPr>
        </p:nvSpPr>
        <p:spPr/>
        <p:txBody>
          <a:bodyPr/>
          <a:lstStyle/>
          <a:p>
            <a:r>
              <a:rPr lang="en-US" dirty="0"/>
              <a:t>Analyzing Argumentation</a:t>
            </a:r>
          </a:p>
        </p:txBody>
      </p:sp>
      <p:sp>
        <p:nvSpPr>
          <p:cNvPr id="3" name="Subtitle 2">
            <a:extLst>
              <a:ext uri="{FF2B5EF4-FFF2-40B4-BE49-F238E27FC236}">
                <a16:creationId xmlns:a16="http://schemas.microsoft.com/office/drawing/2014/main" id="{95B14AF4-FE15-45D5-1949-6CD9B30AF001}"/>
              </a:ext>
            </a:extLst>
          </p:cNvPr>
          <p:cNvSpPr>
            <a:spLocks noGrp="1"/>
          </p:cNvSpPr>
          <p:nvPr>
            <p:ph type="subTitle" idx="1"/>
          </p:nvPr>
        </p:nvSpPr>
        <p:spPr>
          <a:xfrm>
            <a:off x="1524000" y="4401139"/>
            <a:ext cx="9144000" cy="638269"/>
          </a:xfrm>
        </p:spPr>
        <p:txBody>
          <a:bodyPr/>
          <a:lstStyle/>
          <a:p>
            <a:r>
              <a:rPr lang="en-US" dirty="0"/>
              <a:t>Module 2, Reading Complex Texts</a:t>
            </a:r>
          </a:p>
          <a:p>
            <a:endParaRPr lang="en-US" dirty="0"/>
          </a:p>
        </p:txBody>
      </p:sp>
    </p:spTree>
    <p:extLst>
      <p:ext uri="{BB962C8B-B14F-4D97-AF65-F5344CB8AC3E}">
        <p14:creationId xmlns:p14="http://schemas.microsoft.com/office/powerpoint/2010/main" val="438942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AC90CEB-4980-0380-EA71-BC463E834879}"/>
              </a:ext>
            </a:extLst>
          </p:cNvPr>
          <p:cNvSpPr>
            <a:spLocks noGrp="1"/>
          </p:cNvSpPr>
          <p:nvPr>
            <p:ph type="title"/>
          </p:nvPr>
        </p:nvSpPr>
        <p:spPr/>
        <p:txBody>
          <a:bodyPr/>
          <a:lstStyle/>
          <a:p>
            <a:r>
              <a:rPr lang="en-US" sz="3600" cap="none" spc="100" dirty="0">
                <a:solidFill>
                  <a:schemeClr val="tx1"/>
                </a:solidFill>
                <a:latin typeface="Bodoni MT Condensed" panose="02070606080606020203" pitchFamily="18" charset="0"/>
              </a:rPr>
              <a:t>Sample Argument #1</a:t>
            </a:r>
            <a:endParaRPr lang="en-US" dirty="0"/>
          </a:p>
        </p:txBody>
      </p:sp>
      <p:sp>
        <p:nvSpPr>
          <p:cNvPr id="7" name="Rectangle: Rounded Corners 6">
            <a:extLst>
              <a:ext uri="{FF2B5EF4-FFF2-40B4-BE49-F238E27FC236}">
                <a16:creationId xmlns:a16="http://schemas.microsoft.com/office/drawing/2014/main" id="{9695AD72-949F-9694-47BB-61FD054CDE13}"/>
              </a:ext>
            </a:extLst>
          </p:cNvPr>
          <p:cNvSpPr/>
          <p:nvPr/>
        </p:nvSpPr>
        <p:spPr>
          <a:xfrm>
            <a:off x="3035660" y="2284274"/>
            <a:ext cx="6120680" cy="3096344"/>
          </a:xfrm>
          <a:prstGeom prst="roundRect">
            <a:avLst/>
          </a:prstGeom>
          <a:noFill/>
          <a:ln w="3175" cap="flat">
            <a:solidFill>
              <a:schemeClr val="accent4"/>
            </a:solidFill>
            <a:miter lim="800000"/>
            <a:extLst>
              <a:ext uri="{C807C97D-BFC1-408E-A445-0C87EB9F89A2}">
                <ask:lineSketchStyleProps xmlns:ask="http://schemas.microsoft.com/office/drawing/2018/sketchyshapes" sd="1219033472">
                  <a:custGeom>
                    <a:avLst/>
                    <a:gdLst>
                      <a:gd name="connsiteX0" fmla="*/ 0 w 6120680"/>
                      <a:gd name="connsiteY0" fmla="*/ 516068 h 3096344"/>
                      <a:gd name="connsiteX1" fmla="*/ 516068 w 6120680"/>
                      <a:gd name="connsiteY1" fmla="*/ 0 h 3096344"/>
                      <a:gd name="connsiteX2" fmla="*/ 5604612 w 6120680"/>
                      <a:gd name="connsiteY2" fmla="*/ 0 h 3096344"/>
                      <a:gd name="connsiteX3" fmla="*/ 6120680 w 6120680"/>
                      <a:gd name="connsiteY3" fmla="*/ 516068 h 3096344"/>
                      <a:gd name="connsiteX4" fmla="*/ 6120680 w 6120680"/>
                      <a:gd name="connsiteY4" fmla="*/ 2580276 h 3096344"/>
                      <a:gd name="connsiteX5" fmla="*/ 5604612 w 6120680"/>
                      <a:gd name="connsiteY5" fmla="*/ 3096344 h 3096344"/>
                      <a:gd name="connsiteX6" fmla="*/ 516068 w 6120680"/>
                      <a:gd name="connsiteY6" fmla="*/ 3096344 h 3096344"/>
                      <a:gd name="connsiteX7" fmla="*/ 0 w 6120680"/>
                      <a:gd name="connsiteY7" fmla="*/ 2580276 h 3096344"/>
                      <a:gd name="connsiteX8" fmla="*/ 0 w 6120680"/>
                      <a:gd name="connsiteY8" fmla="*/ 516068 h 3096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20680" h="3096344" extrusionOk="0">
                        <a:moveTo>
                          <a:pt x="0" y="516068"/>
                        </a:moveTo>
                        <a:cubicBezTo>
                          <a:pt x="-33740" y="210240"/>
                          <a:pt x="222414" y="3242"/>
                          <a:pt x="516068" y="0"/>
                        </a:cubicBezTo>
                        <a:cubicBezTo>
                          <a:pt x="1500063" y="132882"/>
                          <a:pt x="4245844" y="-84951"/>
                          <a:pt x="5604612" y="0"/>
                        </a:cubicBezTo>
                        <a:cubicBezTo>
                          <a:pt x="5877724" y="11625"/>
                          <a:pt x="6112553" y="275971"/>
                          <a:pt x="6120680" y="516068"/>
                        </a:cubicBezTo>
                        <a:cubicBezTo>
                          <a:pt x="6140867" y="1366350"/>
                          <a:pt x="6273160" y="2367113"/>
                          <a:pt x="6120680" y="2580276"/>
                        </a:cubicBezTo>
                        <a:cubicBezTo>
                          <a:pt x="6132526" y="2866697"/>
                          <a:pt x="5912404" y="3049471"/>
                          <a:pt x="5604612" y="3096344"/>
                        </a:cubicBezTo>
                        <a:cubicBezTo>
                          <a:pt x="4061351" y="3183983"/>
                          <a:pt x="2221975" y="3023665"/>
                          <a:pt x="516068" y="3096344"/>
                        </a:cubicBezTo>
                        <a:cubicBezTo>
                          <a:pt x="225206" y="3040590"/>
                          <a:pt x="-22135" y="2896053"/>
                          <a:pt x="0" y="2580276"/>
                        </a:cubicBezTo>
                        <a:cubicBezTo>
                          <a:pt x="-38581" y="2262790"/>
                          <a:pt x="63341" y="831419"/>
                          <a:pt x="0" y="516068"/>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a:spcBef>
                <a:spcPts val="0"/>
              </a:spcBef>
              <a:spcAft>
                <a:spcPts val="0"/>
              </a:spcAft>
            </a:pPr>
            <a:r>
              <a:rPr lang="en-US" sz="1600" dirty="0">
                <a:solidFill>
                  <a:schemeClr val="tx1"/>
                </a:solidFill>
                <a:effectLst/>
                <a:latin typeface="+mj-lt"/>
                <a:ea typeface="Times New Roman" panose="02020603050405020304" pitchFamily="18" charset="0"/>
              </a:rPr>
              <a:t>Every citizen should have access to a free, universal health care system. This would allow medical professionals to concentrate on healing their patients rather than dealing with insurance procedures and liability concerns. Each person has a right to be cared for and having access to free medical services provides patients with the opportunity for regular checkups when otherwise they may not be able to afford them.</a:t>
            </a:r>
          </a:p>
          <a:p>
            <a:pPr marL="0" marR="0">
              <a:spcBef>
                <a:spcPts val="0"/>
              </a:spcBef>
              <a:spcAft>
                <a:spcPts val="0"/>
              </a:spcAft>
            </a:pPr>
            <a:endParaRPr lang="en-US" sz="1600" i="1" dirty="0">
              <a:solidFill>
                <a:schemeClr val="tx1"/>
              </a:solidFill>
              <a:latin typeface="+mj-lt"/>
              <a:ea typeface="Times New Roman" panose="02020603050405020304" pitchFamily="18" charset="0"/>
            </a:endParaRPr>
          </a:p>
          <a:p>
            <a:pPr marL="0" marR="0">
              <a:spcBef>
                <a:spcPts val="0"/>
              </a:spcBef>
              <a:spcAft>
                <a:spcPts val="0"/>
              </a:spcAft>
            </a:pPr>
            <a:r>
              <a:rPr lang="en-US" sz="1600" dirty="0">
                <a:solidFill>
                  <a:schemeClr val="tx1"/>
                </a:solidFill>
                <a:effectLst/>
                <a:latin typeface="+mj-lt"/>
                <a:ea typeface="Times New Roman" panose="02020603050405020304" pitchFamily="18" charset="0"/>
              </a:rPr>
              <a:t>[example courtesy of </a:t>
            </a:r>
            <a:r>
              <a:rPr lang="en-US" sz="1600" i="1" dirty="0">
                <a:solidFill>
                  <a:schemeClr val="tx1"/>
                </a:solidFill>
                <a:effectLst/>
                <a:latin typeface="+mj-lt"/>
                <a:ea typeface="Times New Roman" panose="02020603050405020304" pitchFamily="18" charset="0"/>
              </a:rPr>
              <a:t>Wilfrid Laurier University Library</a:t>
            </a:r>
            <a:r>
              <a:rPr lang="en-US" sz="1600" dirty="0">
                <a:solidFill>
                  <a:schemeClr val="tx1"/>
                </a:solidFill>
                <a:effectLst/>
                <a:latin typeface="+mj-lt"/>
                <a:ea typeface="Times New Roman" panose="02020603050405020304" pitchFamily="18" charset="0"/>
              </a:rPr>
              <a:t>]</a:t>
            </a:r>
          </a:p>
          <a:p>
            <a:pPr algn="ctr"/>
            <a:endParaRPr lang="en-US" sz="1600" i="1" dirty="0">
              <a:solidFill>
                <a:schemeClr val="tx1"/>
              </a:solidFill>
              <a:latin typeface="+mj-lt"/>
            </a:endParaRPr>
          </a:p>
        </p:txBody>
      </p:sp>
    </p:spTree>
    <p:extLst>
      <p:ext uri="{BB962C8B-B14F-4D97-AF65-F5344CB8AC3E}">
        <p14:creationId xmlns:p14="http://schemas.microsoft.com/office/powerpoint/2010/main" val="34794358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AC90CEB-4980-0380-EA71-BC463E834879}"/>
              </a:ext>
            </a:extLst>
          </p:cNvPr>
          <p:cNvSpPr>
            <a:spLocks noGrp="1"/>
          </p:cNvSpPr>
          <p:nvPr>
            <p:ph type="title"/>
          </p:nvPr>
        </p:nvSpPr>
        <p:spPr/>
        <p:txBody>
          <a:bodyPr/>
          <a:lstStyle/>
          <a:p>
            <a:r>
              <a:rPr lang="en-US" sz="3600" cap="none" spc="100" dirty="0">
                <a:solidFill>
                  <a:schemeClr val="tx1"/>
                </a:solidFill>
                <a:latin typeface="Bodoni MT Condensed" panose="02070606080606020203" pitchFamily="18" charset="0"/>
              </a:rPr>
              <a:t>Sample Argument #2</a:t>
            </a:r>
            <a:endParaRPr lang="en-US" dirty="0"/>
          </a:p>
        </p:txBody>
      </p:sp>
      <p:sp>
        <p:nvSpPr>
          <p:cNvPr id="2" name="Rectangle: Rounded Corners 1">
            <a:extLst>
              <a:ext uri="{FF2B5EF4-FFF2-40B4-BE49-F238E27FC236}">
                <a16:creationId xmlns:a16="http://schemas.microsoft.com/office/drawing/2014/main" id="{1E245C38-7537-0466-F87D-B37C894BFDCB}"/>
              </a:ext>
            </a:extLst>
          </p:cNvPr>
          <p:cNvSpPr/>
          <p:nvPr/>
        </p:nvSpPr>
        <p:spPr>
          <a:xfrm>
            <a:off x="3035660" y="1880828"/>
            <a:ext cx="6120680" cy="3096344"/>
          </a:xfrm>
          <a:prstGeom prst="roundRect">
            <a:avLst/>
          </a:prstGeom>
          <a:noFill/>
          <a:ln w="31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a:spcBef>
                <a:spcPts val="0"/>
              </a:spcBef>
              <a:spcAft>
                <a:spcPts val="0"/>
              </a:spcAft>
            </a:pPr>
            <a:r>
              <a:rPr lang="en-US" sz="1600" dirty="0">
                <a:solidFill>
                  <a:schemeClr val="tx1"/>
                </a:solidFill>
                <a:effectLst/>
                <a:latin typeface="Calibri Light" panose="020F0302020204030204" pitchFamily="34" charset="0"/>
                <a:ea typeface="Times New Roman" panose="02020603050405020304" pitchFamily="18" charset="0"/>
              </a:rPr>
              <a:t>Universal health care is an impractical system where total costs end up being much higher compared to privatized care. Doctor flexibility is decreased due to government policy and those that are healthy are forced to subsidize the health benefits for smokers and those that are obese. Everyone should be given access to health care, but not in a publicly-controlled system.</a:t>
            </a:r>
          </a:p>
          <a:p>
            <a:pPr marL="0" marR="0">
              <a:spcBef>
                <a:spcPts val="0"/>
              </a:spcBef>
              <a:spcAft>
                <a:spcPts val="0"/>
              </a:spcAft>
            </a:pPr>
            <a:endParaRPr lang="en-US" sz="1600" dirty="0">
              <a:solidFill>
                <a:schemeClr val="tx1"/>
              </a:solidFill>
              <a:latin typeface="Calibri Light" panose="020F0302020204030204" pitchFamily="34" charset="0"/>
              <a:ea typeface="Times New Roman" panose="02020603050405020304" pitchFamily="18" charset="0"/>
            </a:endParaRPr>
          </a:p>
          <a:p>
            <a:pPr marL="0" marR="0">
              <a:spcBef>
                <a:spcPts val="0"/>
              </a:spcBef>
              <a:spcAft>
                <a:spcPts val="0"/>
              </a:spcAft>
            </a:pPr>
            <a:r>
              <a:rPr lang="en-US" sz="1600" dirty="0">
                <a:solidFill>
                  <a:schemeClr val="tx1"/>
                </a:solidFill>
                <a:effectLst/>
                <a:latin typeface="Calibri Light" panose="020F0302020204030204" pitchFamily="34" charset="0"/>
                <a:ea typeface="Times New Roman" panose="02020603050405020304" pitchFamily="18" charset="0"/>
              </a:rPr>
              <a:t>[example courtesy of </a:t>
            </a:r>
            <a:r>
              <a:rPr lang="en-US" sz="1600" i="1" dirty="0">
                <a:solidFill>
                  <a:schemeClr val="tx1"/>
                </a:solidFill>
                <a:effectLst/>
                <a:latin typeface="Calibri Light" panose="020F0302020204030204" pitchFamily="34" charset="0"/>
                <a:ea typeface="Times New Roman" panose="02020603050405020304" pitchFamily="18" charset="0"/>
              </a:rPr>
              <a:t>Wilfrid Laurier University Library</a:t>
            </a:r>
            <a:r>
              <a:rPr lang="en-US" sz="1600" dirty="0">
                <a:solidFill>
                  <a:schemeClr val="tx1"/>
                </a:solidFill>
                <a:effectLst/>
                <a:latin typeface="Calibri Light" panose="020F0302020204030204" pitchFamily="34" charset="0"/>
                <a:ea typeface="Times New Roman" panose="02020603050405020304" pitchFamily="18" charset="0"/>
              </a:rPr>
              <a:t>]</a:t>
            </a:r>
            <a:endParaRPr lang="en-US" sz="1600" dirty="0">
              <a:solidFill>
                <a:schemeClr val="tx1"/>
              </a:solidFill>
              <a:effectLst/>
              <a:latin typeface="Times New Roman" panose="02020603050405020304" pitchFamily="18" charset="0"/>
              <a:ea typeface="Times New Roman" panose="02020603050405020304" pitchFamily="18" charset="0"/>
            </a:endParaRPr>
          </a:p>
          <a:p>
            <a:pPr algn="ctr"/>
            <a:endParaRPr lang="en-US" sz="1600" i="1" dirty="0">
              <a:solidFill>
                <a:schemeClr val="tx1"/>
              </a:solidFill>
              <a:latin typeface="+mj-lt"/>
            </a:endParaRPr>
          </a:p>
        </p:txBody>
      </p:sp>
    </p:spTree>
    <p:extLst>
      <p:ext uri="{BB962C8B-B14F-4D97-AF65-F5344CB8AC3E}">
        <p14:creationId xmlns:p14="http://schemas.microsoft.com/office/powerpoint/2010/main" val="5085150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7B4C45-3033-577D-186A-D21C8F573B5E}"/>
              </a:ext>
            </a:extLst>
          </p:cNvPr>
          <p:cNvSpPr>
            <a:spLocks noGrp="1"/>
          </p:cNvSpPr>
          <p:nvPr>
            <p:ph type="title"/>
          </p:nvPr>
        </p:nvSpPr>
        <p:spPr/>
        <p:txBody>
          <a:bodyPr/>
          <a:lstStyle/>
          <a:p>
            <a:r>
              <a:rPr kumimoji="0" lang="en-US" sz="3600" b="0" i="0" u="none" strike="noStrike" kern="0" cap="none" spc="100" normalizeH="0" noProof="0" dirty="0">
                <a:ln>
                  <a:noFill/>
                </a:ln>
                <a:solidFill>
                  <a:srgbClr val="000000"/>
                </a:solidFill>
                <a:uLnTx/>
                <a:uFillTx/>
                <a:latin typeface="Bodoni MT Condensed" panose="02070606080606020203" pitchFamily="18" charset="0"/>
                <a:sym typeface="Novecento wide Book" charset="0"/>
              </a:rPr>
              <a:t>Things that</a:t>
            </a:r>
            <a:r>
              <a:rPr lang="en-US" sz="3600" cap="none" spc="100" dirty="0">
                <a:solidFill>
                  <a:srgbClr val="000000"/>
                </a:solidFill>
                <a:latin typeface="Bodoni MT Condensed" panose="02070606080606020203" pitchFamily="18" charset="0"/>
              </a:rPr>
              <a:t> are </a:t>
            </a:r>
            <a:r>
              <a:rPr lang="en-US" sz="3600" i="1" cap="none" spc="100" dirty="0">
                <a:solidFill>
                  <a:srgbClr val="000000"/>
                </a:solidFill>
                <a:latin typeface="Bodoni MT Condensed" panose="02070606080606020203" pitchFamily="18" charset="0"/>
              </a:rPr>
              <a:t>not</a:t>
            </a:r>
            <a:r>
              <a:rPr lang="en-US" sz="3600" cap="none" spc="100" dirty="0">
                <a:solidFill>
                  <a:srgbClr val="000000"/>
                </a:solidFill>
                <a:latin typeface="Bodoni MT Condensed" panose="02070606080606020203" pitchFamily="18" charset="0"/>
              </a:rPr>
              <a:t> Arguments</a:t>
            </a:r>
            <a:endParaRPr lang="en-US" dirty="0"/>
          </a:p>
        </p:txBody>
      </p:sp>
      <p:sp>
        <p:nvSpPr>
          <p:cNvPr id="2" name="Content Placeholder 1">
            <a:extLst>
              <a:ext uri="{FF2B5EF4-FFF2-40B4-BE49-F238E27FC236}">
                <a16:creationId xmlns:a16="http://schemas.microsoft.com/office/drawing/2014/main" id="{78491673-DAA0-A6CF-4AE9-908A7158A0E8}"/>
              </a:ext>
            </a:extLst>
          </p:cNvPr>
          <p:cNvSpPr>
            <a:spLocks noGrp="1"/>
          </p:cNvSpPr>
          <p:nvPr>
            <p:ph idx="1"/>
          </p:nvPr>
        </p:nvSpPr>
        <p:spPr>
          <a:xfrm>
            <a:off x="3097301" y="1983580"/>
            <a:ext cx="5997397" cy="4230629"/>
          </a:xfrm>
        </p:spPr>
        <p:txBody>
          <a:bodyPr/>
          <a:lstStyle/>
          <a:p>
            <a:pPr marL="285750" indent="-274320">
              <a:lnSpc>
                <a:spcPct val="150000"/>
              </a:lnSpc>
              <a:spcBef>
                <a:spcPts val="0"/>
              </a:spcBef>
              <a:spcAft>
                <a:spcPts val="0"/>
              </a:spcAft>
              <a:buClr>
                <a:srgbClr val="E6AF00"/>
              </a:buClr>
              <a:buSzPct val="120000"/>
              <a:buFont typeface="Wingdings" panose="05000000000000000000" pitchFamily="2" charset="2"/>
              <a:buChar char="ü"/>
            </a:pPr>
            <a:r>
              <a:rPr lang="en-US" sz="1600" b="1" dirty="0">
                <a:solidFill>
                  <a:schemeClr val="tx1"/>
                </a:solidFill>
                <a:effectLst/>
                <a:latin typeface="Calibri Light" panose="020F0302020204030204" pitchFamily="34" charset="0"/>
                <a:ea typeface="Times New Roman" panose="02020603050405020304" pitchFamily="18" charset="0"/>
                <a:cs typeface="Calibri Light" panose="020F0302020204030204" pitchFamily="34" charset="0"/>
              </a:rPr>
              <a:t>Reports</a:t>
            </a:r>
            <a:r>
              <a:rPr lang="en-US" sz="1600" dirty="0">
                <a:solidFill>
                  <a:schemeClr val="tx1"/>
                </a:solidFill>
                <a:effectLst/>
                <a:latin typeface="Calibri Light" panose="020F0302020204030204" pitchFamily="34" charset="0"/>
                <a:ea typeface="Times New Roman" panose="02020603050405020304" pitchFamily="18" charset="0"/>
                <a:cs typeface="Calibri Light" panose="020F0302020204030204" pitchFamily="34" charset="0"/>
              </a:rPr>
              <a:t>: primary function to give </a:t>
            </a:r>
            <a:r>
              <a:rPr lang="en-US" sz="1600" dirty="0">
                <a:solidFill>
                  <a:srgbClr val="000000"/>
                </a:solidFill>
                <a:effectLst/>
                <a:latin typeface="Calibri Light" panose="020F0302020204030204" pitchFamily="34" charset="0"/>
                <a:ea typeface="Times New Roman" panose="02020603050405020304" pitchFamily="18" charset="0"/>
              </a:rPr>
              <a:t>voice to something someone else said (restatement)</a:t>
            </a:r>
          </a:p>
          <a:p>
            <a:pPr marL="11430">
              <a:lnSpc>
                <a:spcPct val="150000"/>
              </a:lnSpc>
              <a:spcBef>
                <a:spcPts val="0"/>
              </a:spcBef>
              <a:spcAft>
                <a:spcPts val="0"/>
              </a:spcAft>
              <a:buClr>
                <a:srgbClr val="E6AF00"/>
              </a:buClr>
              <a:buSzPct val="120000"/>
            </a:pPr>
            <a:endParaRPr lang="en-US" sz="1600" dirty="0">
              <a:solidFill>
                <a:srgbClr val="000000"/>
              </a:solidFill>
              <a:effectLst/>
              <a:latin typeface="Calibri Light" panose="020F0302020204030204" pitchFamily="34" charset="0"/>
              <a:ea typeface="Times New Roman" panose="02020603050405020304" pitchFamily="18" charset="0"/>
            </a:endParaRPr>
          </a:p>
          <a:p>
            <a:pPr marL="285750" indent="-274320">
              <a:lnSpc>
                <a:spcPct val="150000"/>
              </a:lnSpc>
              <a:spcBef>
                <a:spcPts val="0"/>
              </a:spcBef>
              <a:spcAft>
                <a:spcPts val="0"/>
              </a:spcAft>
              <a:buClr>
                <a:srgbClr val="E6AF00"/>
              </a:buClr>
              <a:buSzPct val="120000"/>
              <a:buFont typeface="Wingdings" panose="05000000000000000000" pitchFamily="2" charset="2"/>
              <a:buChar char="ü"/>
            </a:pPr>
            <a:r>
              <a:rPr lang="en-US" sz="1600" b="1" dirty="0">
                <a:solidFill>
                  <a:schemeClr val="tx1"/>
                </a:solidFill>
                <a:effectLst/>
                <a:latin typeface="Calibri Light" panose="020F0302020204030204" pitchFamily="34" charset="0"/>
                <a:ea typeface="Times New Roman" panose="02020603050405020304" pitchFamily="18" charset="0"/>
              </a:rPr>
              <a:t>Explanation</a:t>
            </a:r>
            <a:r>
              <a:rPr lang="en-US" sz="1600" dirty="0">
                <a:solidFill>
                  <a:schemeClr val="tx1"/>
                </a:solidFill>
                <a:effectLst/>
                <a:latin typeface="Calibri Light" panose="020F0302020204030204" pitchFamily="34" charset="0"/>
                <a:ea typeface="Times New Roman" panose="02020603050405020304" pitchFamily="18" charset="0"/>
              </a:rPr>
              <a:t>: given </a:t>
            </a:r>
            <a:r>
              <a:rPr lang="en-US" sz="1600" dirty="0">
                <a:solidFill>
                  <a:srgbClr val="000000"/>
                </a:solidFill>
                <a:effectLst/>
                <a:latin typeface="Calibri Light" panose="020F0302020204030204" pitchFamily="34" charset="0"/>
                <a:ea typeface="Times New Roman" panose="02020603050405020304" pitchFamily="18" charset="0"/>
              </a:rPr>
              <a:t>phenomena are already taken to be the case (something generally accepted, inarguable), given an account of </a:t>
            </a:r>
            <a:r>
              <a:rPr lang="en-US" sz="1600" i="1" dirty="0">
                <a:solidFill>
                  <a:srgbClr val="000000"/>
                </a:solidFill>
                <a:effectLst/>
                <a:latin typeface="Calibri Light" panose="020F0302020204030204" pitchFamily="34" charset="0"/>
                <a:ea typeface="Times New Roman" panose="02020603050405020304" pitchFamily="18" charset="0"/>
              </a:rPr>
              <a:t>how</a:t>
            </a:r>
            <a:r>
              <a:rPr lang="en-US" sz="1600" dirty="0">
                <a:solidFill>
                  <a:srgbClr val="000000"/>
                </a:solidFill>
                <a:effectLst/>
                <a:latin typeface="Calibri Light" panose="020F0302020204030204" pitchFamily="34" charset="0"/>
                <a:ea typeface="Times New Roman" panose="02020603050405020304" pitchFamily="18" charset="0"/>
              </a:rPr>
              <a:t> or </a:t>
            </a:r>
            <a:r>
              <a:rPr lang="en-US" sz="1600" i="1" dirty="0">
                <a:solidFill>
                  <a:srgbClr val="000000"/>
                </a:solidFill>
                <a:effectLst/>
                <a:latin typeface="Calibri Light" panose="020F0302020204030204" pitchFamily="34" charset="0"/>
                <a:ea typeface="Times New Roman" panose="02020603050405020304" pitchFamily="18" charset="0"/>
              </a:rPr>
              <a:t>why</a:t>
            </a:r>
            <a:r>
              <a:rPr lang="en-US" sz="1600" dirty="0">
                <a:solidFill>
                  <a:srgbClr val="000000"/>
                </a:solidFill>
                <a:effectLst/>
                <a:latin typeface="Calibri Light" panose="020F0302020204030204" pitchFamily="34" charset="0"/>
                <a:ea typeface="Times New Roman" panose="02020603050405020304" pitchFamily="18" charset="0"/>
              </a:rPr>
              <a:t> [</a:t>
            </a:r>
            <a:r>
              <a:rPr lang="en-US" sz="1600" i="1" dirty="0">
                <a:solidFill>
                  <a:srgbClr val="000000"/>
                </a:solidFill>
                <a:effectLst/>
                <a:latin typeface="Calibri Light" panose="020F0302020204030204" pitchFamily="34" charset="0"/>
                <a:ea typeface="Times New Roman" panose="02020603050405020304" pitchFamily="18" charset="0"/>
              </a:rPr>
              <a:t>why</a:t>
            </a:r>
            <a:r>
              <a:rPr lang="en-US" sz="1600" dirty="0">
                <a:solidFill>
                  <a:srgbClr val="000000"/>
                </a:solidFill>
                <a:effectLst/>
                <a:latin typeface="Calibri Light" panose="020F0302020204030204" pitchFamily="34" charset="0"/>
                <a:ea typeface="Times New Roman" panose="02020603050405020304" pitchFamily="18" charset="0"/>
              </a:rPr>
              <a:t> it’s true, not proving </a:t>
            </a:r>
            <a:r>
              <a:rPr lang="en-US" sz="1600" i="1" dirty="0">
                <a:solidFill>
                  <a:srgbClr val="000000"/>
                </a:solidFill>
                <a:effectLst/>
                <a:latin typeface="Calibri Light" panose="020F0302020204030204" pitchFamily="34" charset="0"/>
                <a:ea typeface="Times New Roman" panose="02020603050405020304" pitchFamily="18" charset="0"/>
              </a:rPr>
              <a:t>that</a:t>
            </a:r>
            <a:r>
              <a:rPr lang="en-US" sz="1600" dirty="0">
                <a:solidFill>
                  <a:srgbClr val="000000"/>
                </a:solidFill>
                <a:effectLst/>
                <a:latin typeface="Calibri Light" panose="020F0302020204030204" pitchFamily="34" charset="0"/>
                <a:ea typeface="Times New Roman" panose="02020603050405020304" pitchFamily="18" charset="0"/>
              </a:rPr>
              <a:t> it’s true]</a:t>
            </a:r>
          </a:p>
          <a:p>
            <a:pPr marL="11430">
              <a:lnSpc>
                <a:spcPct val="150000"/>
              </a:lnSpc>
              <a:spcBef>
                <a:spcPts val="0"/>
              </a:spcBef>
              <a:spcAft>
                <a:spcPts val="0"/>
              </a:spcAft>
              <a:buClr>
                <a:srgbClr val="E6AF00"/>
              </a:buClr>
              <a:buSzPct val="120000"/>
            </a:pPr>
            <a:endParaRPr lang="en-US" sz="1600" dirty="0">
              <a:solidFill>
                <a:srgbClr val="000000"/>
              </a:solidFill>
              <a:effectLst/>
              <a:latin typeface="Calibri Light" panose="020F0302020204030204" pitchFamily="34" charset="0"/>
              <a:ea typeface="Times New Roman" panose="02020603050405020304" pitchFamily="18" charset="0"/>
            </a:endParaRPr>
          </a:p>
          <a:p>
            <a:pPr marL="285750" indent="-274320">
              <a:lnSpc>
                <a:spcPct val="150000"/>
              </a:lnSpc>
              <a:spcBef>
                <a:spcPts val="0"/>
              </a:spcBef>
              <a:spcAft>
                <a:spcPts val="0"/>
              </a:spcAft>
              <a:buClr>
                <a:srgbClr val="E6AF00"/>
              </a:buClr>
              <a:buSzPct val="120000"/>
              <a:buFont typeface="Wingdings" panose="05000000000000000000" pitchFamily="2" charset="2"/>
              <a:buChar char="ü"/>
            </a:pPr>
            <a:r>
              <a:rPr lang="en-US" sz="1600" b="1" dirty="0">
                <a:solidFill>
                  <a:schemeClr val="tx1"/>
                </a:solidFill>
                <a:effectLst/>
                <a:latin typeface="Calibri Light" panose="020F0302020204030204" pitchFamily="34" charset="0"/>
                <a:ea typeface="Times New Roman" panose="02020603050405020304" pitchFamily="18" charset="0"/>
              </a:rPr>
              <a:t>Illustration</a:t>
            </a:r>
            <a:r>
              <a:rPr lang="en-US" sz="1600" dirty="0">
                <a:solidFill>
                  <a:schemeClr val="tx1"/>
                </a:solidFill>
                <a:effectLst/>
                <a:latin typeface="Calibri Light" panose="020F0302020204030204" pitchFamily="34" charset="0"/>
                <a:ea typeface="Times New Roman" panose="02020603050405020304" pitchFamily="18" charset="0"/>
              </a:rPr>
              <a:t>: </a:t>
            </a:r>
            <a:r>
              <a:rPr lang="en-US" sz="1600" dirty="0">
                <a:solidFill>
                  <a:srgbClr val="000000"/>
                </a:solidFill>
                <a:effectLst/>
                <a:latin typeface="Calibri Light" panose="020F0302020204030204" pitchFamily="34" charset="0"/>
                <a:ea typeface="Times New Roman" panose="02020603050405020304" pitchFamily="18" charset="0"/>
              </a:rPr>
              <a:t>accepted phenomena through an example (i.e., general principles</a:t>
            </a:r>
            <a:r>
              <a:rPr lang="en-US" sz="1600" dirty="0">
                <a:solidFill>
                  <a:schemeClr val="tx1"/>
                </a:solidFill>
                <a:effectLst/>
                <a:latin typeface="Calibri Light" panose="020F0302020204030204" pitchFamily="34" charset="0"/>
                <a:ea typeface="Times New Roman" panose="02020603050405020304" pitchFamily="18" charset="0"/>
              </a:rPr>
              <a:t>)</a:t>
            </a:r>
          </a:p>
          <a:p>
            <a:endParaRPr lang="en-US" dirty="0"/>
          </a:p>
        </p:txBody>
      </p:sp>
    </p:spTree>
    <p:extLst>
      <p:ext uri="{BB962C8B-B14F-4D97-AF65-F5344CB8AC3E}">
        <p14:creationId xmlns:p14="http://schemas.microsoft.com/office/powerpoint/2010/main" val="30178700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AC90CEB-4980-0380-EA71-BC463E834879}"/>
              </a:ext>
            </a:extLst>
          </p:cNvPr>
          <p:cNvSpPr>
            <a:spLocks noGrp="1"/>
          </p:cNvSpPr>
          <p:nvPr>
            <p:ph type="title"/>
          </p:nvPr>
        </p:nvSpPr>
        <p:spPr/>
        <p:txBody>
          <a:bodyPr/>
          <a:lstStyle/>
          <a:p>
            <a:r>
              <a:rPr lang="en-US" sz="3600" cap="none" dirty="0">
                <a:solidFill>
                  <a:srgbClr val="000000"/>
                </a:solidFill>
                <a:effectLst/>
                <a:latin typeface="Bodoni MT Condensed" panose="02070606080606020203" pitchFamily="18" charset="0"/>
                <a:ea typeface="Times New Roman" panose="02020603050405020304" pitchFamily="18" charset="0"/>
              </a:rPr>
              <a:t>Practice Exercises - Instructions</a:t>
            </a:r>
            <a:endParaRPr lang="en-US" dirty="0"/>
          </a:p>
        </p:txBody>
      </p:sp>
      <p:sp>
        <p:nvSpPr>
          <p:cNvPr id="2" name="Content Placeholder 1">
            <a:extLst>
              <a:ext uri="{FF2B5EF4-FFF2-40B4-BE49-F238E27FC236}">
                <a16:creationId xmlns:a16="http://schemas.microsoft.com/office/drawing/2014/main" id="{45B925EF-6482-B3D7-4E98-9DBB7D03A091}"/>
              </a:ext>
            </a:extLst>
          </p:cNvPr>
          <p:cNvSpPr>
            <a:spLocks noGrp="1"/>
          </p:cNvSpPr>
          <p:nvPr>
            <p:ph idx="1"/>
          </p:nvPr>
        </p:nvSpPr>
        <p:spPr>
          <a:xfrm>
            <a:off x="2585809" y="1968199"/>
            <a:ext cx="7020381" cy="4258517"/>
          </a:xfrm>
        </p:spPr>
        <p:txBody>
          <a:bodyPr/>
          <a:lstStyle/>
          <a:p>
            <a:pPr>
              <a:lnSpc>
                <a:spcPts val="2000"/>
              </a:lnSpc>
              <a:spcBef>
                <a:spcPts val="900"/>
              </a:spcBef>
              <a:spcAft>
                <a:spcPts val="900"/>
              </a:spcAft>
            </a:pPr>
            <a:r>
              <a:rPr lang="en-US" dirty="0"/>
              <a:t>Prior to engaging with complex arguments across published texts, students will practice identifying important aspects of argumentation based on given terminal argument examples. For each argument example, students will identify:</a:t>
            </a:r>
          </a:p>
          <a:p>
            <a:pPr marL="754380" lvl="1" indent="-285750">
              <a:buClr>
                <a:schemeClr val="accent4"/>
              </a:buClr>
              <a:buFont typeface="Wingdings" panose="05000000000000000000" pitchFamily="2" charset="2"/>
              <a:buChar char="§"/>
            </a:pPr>
            <a:r>
              <a:rPr lang="en-US" dirty="0"/>
              <a:t>The argument’s claim</a:t>
            </a:r>
          </a:p>
          <a:p>
            <a:pPr marL="754380" lvl="1" indent="-285750">
              <a:buClr>
                <a:schemeClr val="accent4"/>
              </a:buClr>
              <a:buFont typeface="Wingdings" panose="05000000000000000000" pitchFamily="2" charset="2"/>
              <a:buChar char="§"/>
            </a:pPr>
            <a:r>
              <a:rPr lang="en-US" dirty="0"/>
              <a:t>The reasoning provided for the claim</a:t>
            </a:r>
          </a:p>
          <a:p>
            <a:pPr marL="754380" lvl="1" indent="-285750">
              <a:spcAft>
                <a:spcPts val="1200"/>
              </a:spcAft>
              <a:buClr>
                <a:schemeClr val="accent4"/>
              </a:buClr>
              <a:buFont typeface="Wingdings" panose="05000000000000000000" pitchFamily="2" charset="2"/>
              <a:buChar char="§"/>
            </a:pPr>
            <a:r>
              <a:rPr lang="en-US" dirty="0"/>
              <a:t>Support/evidence for the reasoning in support of the claim</a:t>
            </a:r>
          </a:p>
          <a:p>
            <a:pPr>
              <a:lnSpc>
                <a:spcPts val="2000"/>
              </a:lnSpc>
              <a:spcBef>
                <a:spcPts val="900"/>
              </a:spcBef>
              <a:spcAft>
                <a:spcPts val="900"/>
              </a:spcAft>
            </a:pPr>
            <a:r>
              <a:rPr lang="en-US" dirty="0"/>
              <a:t>For extra credit, students may also supply what warrants the argument. This will help students think about the implied aspects of the claim upon which the argument rests. This will be a good skill to develop over the course of the modules, especially as students begin to evaluate arguments in support of their own research or begin making their own arguments.</a:t>
            </a:r>
          </a:p>
        </p:txBody>
      </p:sp>
    </p:spTree>
    <p:extLst>
      <p:ext uri="{BB962C8B-B14F-4D97-AF65-F5344CB8AC3E}">
        <p14:creationId xmlns:p14="http://schemas.microsoft.com/office/powerpoint/2010/main" val="34743046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AC90CEB-4980-0380-EA71-BC463E834879}"/>
              </a:ext>
            </a:extLst>
          </p:cNvPr>
          <p:cNvSpPr>
            <a:spLocks noGrp="1"/>
          </p:cNvSpPr>
          <p:nvPr>
            <p:ph type="title"/>
          </p:nvPr>
        </p:nvSpPr>
        <p:spPr/>
        <p:txBody>
          <a:bodyPr/>
          <a:lstStyle/>
          <a:p>
            <a:r>
              <a:rPr lang="en-US" sz="3600" cap="none" spc="100" dirty="0">
                <a:solidFill>
                  <a:schemeClr val="tx1"/>
                </a:solidFill>
                <a:latin typeface="Bodoni MT Condensed" panose="02070606080606020203" pitchFamily="18" charset="0"/>
              </a:rPr>
              <a:t>Practice Exercises - Argument #1</a:t>
            </a:r>
            <a:endParaRPr lang="en-US" dirty="0"/>
          </a:p>
        </p:txBody>
      </p:sp>
      <p:sp>
        <p:nvSpPr>
          <p:cNvPr id="2" name="Content Placeholder 1">
            <a:extLst>
              <a:ext uri="{FF2B5EF4-FFF2-40B4-BE49-F238E27FC236}">
                <a16:creationId xmlns:a16="http://schemas.microsoft.com/office/drawing/2014/main" id="{45B925EF-6482-B3D7-4E98-9DBB7D03A091}"/>
              </a:ext>
            </a:extLst>
          </p:cNvPr>
          <p:cNvSpPr>
            <a:spLocks noGrp="1"/>
          </p:cNvSpPr>
          <p:nvPr>
            <p:ph idx="1"/>
          </p:nvPr>
        </p:nvSpPr>
        <p:spPr>
          <a:xfrm>
            <a:off x="2264004" y="1968199"/>
            <a:ext cx="7663992" cy="4258517"/>
          </a:xfrm>
        </p:spPr>
        <p:txBody>
          <a:bodyPr/>
          <a:lstStyle/>
          <a:p>
            <a:pPr marL="0" marR="0" indent="0">
              <a:lnSpc>
                <a:spcPts val="2000"/>
              </a:lnSpc>
              <a:spcBef>
                <a:spcPts val="900"/>
              </a:spcBef>
              <a:spcAft>
                <a:spcPts val="900"/>
              </a:spcAft>
              <a:buNone/>
            </a:pPr>
            <a:r>
              <a:rPr lang="en-US" sz="1600" i="1" dirty="0">
                <a:solidFill>
                  <a:srgbClr val="000000"/>
                </a:solidFill>
                <a:effectLst/>
                <a:latin typeface="Calibri Light" panose="020F0302020204030204" pitchFamily="34" charset="0"/>
                <a:ea typeface="Times New Roman" panose="02020603050405020304" pitchFamily="18" charset="0"/>
              </a:rPr>
              <a:t>Though science fiction writers and fans would be disappointed, it is scientifically unlikely that extraterrestrial intelligent life exists in our own galaxy. Dating studies and theories strongly suggest that the sun is about 4.6 billion years old, and that life took nearly that long to form and evolve from Earth's formation. Using the same dating, studies also show that</a:t>
            </a:r>
            <a:r>
              <a:rPr lang="en-US" sz="1600" dirty="0">
                <a:solidFill>
                  <a:srgbClr val="000000"/>
                </a:solidFill>
                <a:effectLst/>
                <a:latin typeface="Calibri Light" panose="020F0302020204030204" pitchFamily="34" charset="0"/>
                <a:ea typeface="Times New Roman" panose="02020603050405020304" pitchFamily="18" charset="0"/>
              </a:rPr>
              <a:t> </a:t>
            </a:r>
            <a:r>
              <a:rPr lang="en-US" sz="1600" i="1" dirty="0">
                <a:solidFill>
                  <a:srgbClr val="000000"/>
                </a:solidFill>
                <a:effectLst/>
                <a:latin typeface="Calibri Light" panose="020F0302020204030204" pitchFamily="34" charset="0"/>
                <a:ea typeface="Times New Roman" panose="02020603050405020304" pitchFamily="18" charset="0"/>
              </a:rPr>
              <a:t>about</a:t>
            </a:r>
            <a:r>
              <a:rPr lang="en-US" sz="1600" dirty="0">
                <a:solidFill>
                  <a:srgbClr val="000000"/>
                </a:solidFill>
                <a:effectLst/>
                <a:latin typeface="Calibri Light" panose="020F0302020204030204" pitchFamily="34" charset="0"/>
                <a:ea typeface="Times New Roman" panose="02020603050405020304" pitchFamily="18" charset="0"/>
              </a:rPr>
              <a:t> </a:t>
            </a:r>
            <a:r>
              <a:rPr lang="en-US" sz="1600" i="1" dirty="0">
                <a:solidFill>
                  <a:srgbClr val="000000"/>
                </a:solidFill>
                <a:effectLst/>
                <a:latin typeface="Calibri Light" panose="020F0302020204030204" pitchFamily="34" charset="0"/>
                <a:ea typeface="Times New Roman" panose="02020603050405020304" pitchFamily="18" charset="0"/>
              </a:rPr>
              <a:t>half of the stars in the galaxy are even younger than our sun; so, if it takes 4-5 billion years to develop life, young stars cannot yet have intelligent life. To add further support, research finds that at least half of the stars in our galaxy are part of binary systems, and evidence concludes that life-supporting planets cannot withstand that kind of gravitational force. As a result, only a small percentage of stars in our galaxy could even possibly suit intelligent life.</a:t>
            </a:r>
            <a:endParaRPr lang="en-US" sz="160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endParaRPr>
          </a:p>
        </p:txBody>
      </p:sp>
    </p:spTree>
    <p:extLst>
      <p:ext uri="{BB962C8B-B14F-4D97-AF65-F5344CB8AC3E}">
        <p14:creationId xmlns:p14="http://schemas.microsoft.com/office/powerpoint/2010/main" val="32589717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AC90CEB-4980-0380-EA71-BC463E834879}"/>
              </a:ext>
            </a:extLst>
          </p:cNvPr>
          <p:cNvSpPr>
            <a:spLocks noGrp="1"/>
          </p:cNvSpPr>
          <p:nvPr>
            <p:ph type="title"/>
          </p:nvPr>
        </p:nvSpPr>
        <p:spPr/>
        <p:txBody>
          <a:bodyPr/>
          <a:lstStyle/>
          <a:p>
            <a:r>
              <a:rPr lang="en-US" sz="3600" cap="none" spc="100" dirty="0">
                <a:solidFill>
                  <a:schemeClr val="tx1"/>
                </a:solidFill>
                <a:latin typeface="Bodoni MT Condensed" panose="02070606080606020203" pitchFamily="18" charset="0"/>
              </a:rPr>
              <a:t>Practice Exercises - Argument #2</a:t>
            </a:r>
            <a:endParaRPr lang="en-US" dirty="0"/>
          </a:p>
        </p:txBody>
      </p:sp>
      <p:sp>
        <p:nvSpPr>
          <p:cNvPr id="2" name="Content Placeholder 1">
            <a:extLst>
              <a:ext uri="{FF2B5EF4-FFF2-40B4-BE49-F238E27FC236}">
                <a16:creationId xmlns:a16="http://schemas.microsoft.com/office/drawing/2014/main" id="{45B925EF-6482-B3D7-4E98-9DBB7D03A091}"/>
              </a:ext>
            </a:extLst>
          </p:cNvPr>
          <p:cNvSpPr>
            <a:spLocks noGrp="1"/>
          </p:cNvSpPr>
          <p:nvPr>
            <p:ph idx="1"/>
          </p:nvPr>
        </p:nvSpPr>
        <p:spPr>
          <a:xfrm>
            <a:off x="2264004" y="1770237"/>
            <a:ext cx="7663992" cy="4258517"/>
          </a:xfrm>
        </p:spPr>
        <p:txBody>
          <a:bodyPr/>
          <a:lstStyle/>
          <a:p>
            <a:pPr marL="0" marR="0" indent="0">
              <a:lnSpc>
                <a:spcPts val="2000"/>
              </a:lnSpc>
              <a:spcBef>
                <a:spcPts val="0"/>
              </a:spcBef>
              <a:spcAft>
                <a:spcPts val="0"/>
              </a:spcAft>
              <a:buNone/>
            </a:pPr>
            <a:r>
              <a:rPr lang="en-US" sz="1600" i="1" dirty="0">
                <a:solidFill>
                  <a:srgbClr val="000000"/>
                </a:solidFill>
                <a:effectLst/>
                <a:latin typeface="Calibri Light" panose="020F0302020204030204" pitchFamily="34" charset="0"/>
                <a:ea typeface="Times New Roman" panose="02020603050405020304" pitchFamily="18" charset="0"/>
              </a:rPr>
              <a:t>History has shown the evolution of music technology time and time again. Record sales diminished when cassettes became available to the public, and cassettes were eventually dropped in favor of CDs. Today, market research indicates that digital music sales outpace all other forms of physical music consumption. Because of this shift to digital, music can now be consumed one track at a time, rather than needing to be purchased as a full album. While digital piracy may have some impact, it is really the change in format that is negatively affecting album sales.</a:t>
            </a:r>
            <a:endParaRPr lang="en-US" sz="16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9151199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7B4C45-3033-577D-186A-D21C8F573B5E}"/>
              </a:ext>
            </a:extLst>
          </p:cNvPr>
          <p:cNvSpPr>
            <a:spLocks noGrp="1"/>
          </p:cNvSpPr>
          <p:nvPr>
            <p:ph type="title"/>
          </p:nvPr>
        </p:nvSpPr>
        <p:spPr/>
        <p:txBody>
          <a:bodyPr/>
          <a:lstStyle/>
          <a:p>
            <a:r>
              <a:rPr lang="en-US" sz="3600" cap="none" spc="100" dirty="0">
                <a:solidFill>
                  <a:schemeClr val="tx1"/>
                </a:solidFill>
                <a:latin typeface="Bodoni MT Condensed" panose="02070606080606020203" pitchFamily="18" charset="0"/>
              </a:rPr>
              <a:t>Next Step</a:t>
            </a:r>
            <a:endParaRPr lang="en-US" dirty="0"/>
          </a:p>
        </p:txBody>
      </p:sp>
      <p:sp>
        <p:nvSpPr>
          <p:cNvPr id="4" name="Subtitle 3">
            <a:extLst>
              <a:ext uri="{FF2B5EF4-FFF2-40B4-BE49-F238E27FC236}">
                <a16:creationId xmlns:a16="http://schemas.microsoft.com/office/drawing/2014/main" id="{BA457037-AAF9-8294-D4E8-49CA8C857B34}"/>
              </a:ext>
            </a:extLst>
          </p:cNvPr>
          <p:cNvSpPr>
            <a:spLocks noGrp="1"/>
          </p:cNvSpPr>
          <p:nvPr>
            <p:ph type="subTitle" idx="11"/>
          </p:nvPr>
        </p:nvSpPr>
        <p:spPr/>
        <p:txBody>
          <a:bodyPr/>
          <a:lstStyle/>
          <a:p>
            <a:r>
              <a:rPr lang="en-US" sz="2800" kern="0" cap="none" spc="100">
                <a:solidFill>
                  <a:schemeClr val="tx1"/>
                </a:solidFill>
                <a:latin typeface="Bodoni MT Condensed" panose="02070606080606020203" pitchFamily="18" charset="0"/>
                <a:ea typeface="Times New Roman" panose="02020603050405020304" pitchFamily="18" charset="0"/>
              </a:rPr>
              <a:t>Mind-Mapping</a:t>
            </a:r>
            <a:endParaRPr lang="en-US" dirty="0">
              <a:solidFill>
                <a:schemeClr val="tx1"/>
              </a:solidFill>
              <a:latin typeface="Bodoni MT Condensed" panose="02070606080606020203" pitchFamily="18" charset="0"/>
            </a:endParaRPr>
          </a:p>
          <a:p>
            <a:endParaRPr lang="en-US" dirty="0"/>
          </a:p>
        </p:txBody>
      </p:sp>
      <p:sp>
        <p:nvSpPr>
          <p:cNvPr id="2" name="Content Placeholder 1">
            <a:extLst>
              <a:ext uri="{FF2B5EF4-FFF2-40B4-BE49-F238E27FC236}">
                <a16:creationId xmlns:a16="http://schemas.microsoft.com/office/drawing/2014/main" id="{78491673-DAA0-A6CF-4AE9-908A7158A0E8}"/>
              </a:ext>
            </a:extLst>
          </p:cNvPr>
          <p:cNvSpPr>
            <a:spLocks noGrp="1"/>
          </p:cNvSpPr>
          <p:nvPr>
            <p:ph idx="1"/>
          </p:nvPr>
        </p:nvSpPr>
        <p:spPr>
          <a:xfrm>
            <a:off x="2243580" y="2134408"/>
            <a:ext cx="7183224" cy="4230629"/>
          </a:xfrm>
        </p:spPr>
        <p:txBody>
          <a:bodyPr/>
          <a:lstStyle/>
          <a:p>
            <a:pPr marL="0" marR="0" lvl="0" indent="0">
              <a:lnSpc>
                <a:spcPct val="150000"/>
              </a:lnSpc>
              <a:spcBef>
                <a:spcPts val="0"/>
              </a:spcBef>
              <a:spcAft>
                <a:spcPts val="0"/>
              </a:spcAft>
              <a:buSzPct val="110000"/>
              <a:buNone/>
            </a:pPr>
            <a:r>
              <a:rPr lang="en-US" sz="180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To prepare for module 2.2, complete readings:</a:t>
            </a:r>
          </a:p>
          <a:p>
            <a:pPr marL="342900" marR="0" lvl="0" indent="-274320">
              <a:lnSpc>
                <a:spcPct val="150000"/>
              </a:lnSpc>
              <a:spcBef>
                <a:spcPts val="0"/>
              </a:spcBef>
              <a:spcAft>
                <a:spcPts val="0"/>
              </a:spcAft>
              <a:buClr>
                <a:srgbClr val="E6AF00"/>
              </a:buClr>
              <a:buSzPct val="120000"/>
              <a:buFont typeface="Wingdings" panose="05000000000000000000" pitchFamily="2" charset="2"/>
              <a:buChar char="ü"/>
            </a:pPr>
            <a:r>
              <a:rPr lang="en-US" sz="1600"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Article </a:t>
            </a:r>
            <a:r>
              <a:rPr lang="en-US" sz="1600" dirty="0">
                <a:solidFill>
                  <a:schemeClr val="tx1"/>
                </a:solidFill>
                <a:effectLst/>
                <a:latin typeface="Calibri Light" panose="020F0302020204030204" pitchFamily="34" charset="0"/>
                <a:ea typeface="Times New Roman" panose="02020603050405020304" pitchFamily="18" charset="0"/>
              </a:rPr>
              <a:t>“Become a More Productive, Empathetic, Creative Person with the Help of AI-Based Tools” opinion piece published by </a:t>
            </a:r>
            <a:r>
              <a:rPr lang="en-US" sz="1600" i="1" dirty="0">
                <a:solidFill>
                  <a:schemeClr val="tx1"/>
                </a:solidFill>
                <a:effectLst/>
                <a:latin typeface="Calibri Light" panose="020F0302020204030204" pitchFamily="34" charset="0"/>
                <a:ea typeface="Times New Roman" panose="02020603050405020304" pitchFamily="18" charset="0"/>
              </a:rPr>
              <a:t>The Wall Street Journal</a:t>
            </a:r>
            <a:r>
              <a:rPr lang="en-US" sz="1600" dirty="0">
                <a:solidFill>
                  <a:schemeClr val="tx1"/>
                </a:solidFill>
                <a:effectLst/>
                <a:latin typeface="Calibri Light" panose="020F0302020204030204" pitchFamily="34" charset="0"/>
                <a:ea typeface="Times New Roman" panose="02020603050405020304" pitchFamily="18" charset="0"/>
              </a:rPr>
              <a:t> (2017</a:t>
            </a:r>
            <a:r>
              <a:rPr lang="en-US" sz="1600" dirty="0">
                <a:solidFill>
                  <a:schemeClr val="tx1"/>
                </a:solidFill>
                <a:effectLst/>
                <a:latin typeface="Calibri Light" panose="020F0302020204030204" pitchFamily="34" charset="0"/>
                <a:ea typeface="Times New Roman" panose="02020603050405020304" pitchFamily="18" charset="0"/>
                <a:cs typeface="Calibri Light" panose="020F0302020204030204" pitchFamily="34" charset="0"/>
              </a:rPr>
              <a:t>)</a:t>
            </a:r>
          </a:p>
          <a:p>
            <a:pPr marL="342900" marR="0" lvl="0" indent="-274320">
              <a:lnSpc>
                <a:spcPct val="150000"/>
              </a:lnSpc>
              <a:spcBef>
                <a:spcPts val="0"/>
              </a:spcBef>
              <a:spcAft>
                <a:spcPts val="0"/>
              </a:spcAft>
              <a:buClr>
                <a:srgbClr val="E6AF00"/>
              </a:buClr>
              <a:buSzPct val="120000"/>
              <a:buFont typeface="Wingdings" panose="05000000000000000000" pitchFamily="2" charset="2"/>
              <a:buChar char="ü"/>
            </a:pPr>
            <a:r>
              <a:rPr lang="en-US" sz="160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Selections from Henry </a:t>
            </a:r>
            <a:r>
              <a:rPr lang="en-US" sz="1600" dirty="0">
                <a:effectLst/>
                <a:latin typeface="Calibri Light" panose="020F0302020204030204" pitchFamily="34" charset="0"/>
                <a:ea typeface="Times New Roman" panose="02020603050405020304" pitchFamily="18" charset="0"/>
              </a:rPr>
              <a:t>Ford’s </a:t>
            </a:r>
            <a:r>
              <a:rPr lang="en-US" sz="1600" i="1" dirty="0">
                <a:effectLst/>
                <a:latin typeface="Calibri Light" panose="020F0302020204030204" pitchFamily="34" charset="0"/>
                <a:ea typeface="Times New Roman" panose="02020603050405020304" pitchFamily="18" charset="0"/>
              </a:rPr>
              <a:t>My Life and Work</a:t>
            </a:r>
          </a:p>
          <a:p>
            <a:pPr marL="342900" marR="0" lvl="0" indent="-274320">
              <a:lnSpc>
                <a:spcPct val="150000"/>
              </a:lnSpc>
              <a:spcBef>
                <a:spcPts val="0"/>
              </a:spcBef>
              <a:spcAft>
                <a:spcPts val="0"/>
              </a:spcAft>
              <a:buClr>
                <a:srgbClr val="E6AF00"/>
              </a:buClr>
              <a:buSzPct val="120000"/>
              <a:buFont typeface="Wingdings" panose="05000000000000000000" pitchFamily="2" charset="2"/>
              <a:buChar char="ü"/>
            </a:pPr>
            <a:r>
              <a:rPr lang="en-US" sz="1600" dirty="0">
                <a:effectLst/>
                <a:latin typeface="Calibri Light" panose="020F0302020204030204" pitchFamily="34" charset="0"/>
                <a:ea typeface="Times New Roman" panose="02020603050405020304" pitchFamily="18" charset="0"/>
              </a:rPr>
              <a:t>Selections from Richard Baxter’s </a:t>
            </a:r>
            <a:r>
              <a:rPr lang="en-US" sz="1600" i="1" dirty="0">
                <a:effectLst/>
                <a:latin typeface="Calibri Light" panose="020F0302020204030204" pitchFamily="34" charset="0"/>
                <a:ea typeface="Times New Roman" panose="02020603050405020304" pitchFamily="18" charset="0"/>
              </a:rPr>
              <a:t>Christian Directory</a:t>
            </a:r>
            <a:r>
              <a:rPr lang="en-US" sz="1600" dirty="0">
                <a:effectLst/>
                <a:latin typeface="Calibri Light" panose="020F0302020204030204" pitchFamily="34" charset="0"/>
                <a:ea typeface="Times New Roman" panose="02020603050405020304" pitchFamily="18" charset="0"/>
              </a:rPr>
              <a:t> (on </a:t>
            </a:r>
            <a:r>
              <a:rPr lang="en-US" sz="1600" dirty="0" err="1">
                <a:effectLst/>
                <a:latin typeface="Calibri Light" panose="020F0302020204030204" pitchFamily="34" charset="0"/>
                <a:ea typeface="Times New Roman" panose="02020603050405020304" pitchFamily="18" charset="0"/>
              </a:rPr>
              <a:t>Labour</a:t>
            </a:r>
            <a:r>
              <a:rPr lang="en-US" sz="1600" dirty="0">
                <a:effectLst/>
                <a:latin typeface="Calibri Light" panose="020F0302020204030204" pitchFamily="34" charset="0"/>
                <a:ea typeface="Times New Roman" panose="02020603050405020304" pitchFamily="18" charset="0"/>
              </a:rPr>
              <a:t>, and on Time</a:t>
            </a:r>
            <a:r>
              <a:rPr lang="en-US" sz="1600" i="1" dirty="0">
                <a:latin typeface="Calibri Light" panose="020F0302020204030204" pitchFamily="34" charset="0"/>
                <a:ea typeface="Times New Roman" panose="02020603050405020304" pitchFamily="18" charset="0"/>
              </a:rPr>
              <a:t>)</a:t>
            </a:r>
          </a:p>
          <a:p>
            <a:pPr marL="342900" indent="-274320">
              <a:lnSpc>
                <a:spcPct val="150000"/>
              </a:lnSpc>
              <a:spcBef>
                <a:spcPts val="0"/>
              </a:spcBef>
              <a:spcAft>
                <a:spcPts val="0"/>
              </a:spcAft>
              <a:buClr>
                <a:srgbClr val="E6AF00"/>
              </a:buClr>
              <a:buSzPct val="120000"/>
              <a:buFont typeface="Wingdings" panose="05000000000000000000" pitchFamily="2" charset="2"/>
              <a:buChar char="ü"/>
            </a:pPr>
            <a:r>
              <a:rPr lang="en-US" sz="1600" dirty="0">
                <a:effectLst/>
                <a:latin typeface="Calibri Light" panose="020F0302020204030204" pitchFamily="34" charset="0"/>
                <a:ea typeface="Times New Roman" panose="02020603050405020304" pitchFamily="18" charset="0"/>
              </a:rPr>
              <a:t>Selections from Adam Smith’s </a:t>
            </a:r>
            <a:r>
              <a:rPr lang="en-US" sz="1600" i="1" dirty="0">
                <a:effectLst/>
                <a:latin typeface="Calibri Light" panose="020F0302020204030204" pitchFamily="34" charset="0"/>
                <a:ea typeface="Times New Roman" panose="02020603050405020304" pitchFamily="18" charset="0"/>
              </a:rPr>
              <a:t>Wealth of Nations</a:t>
            </a:r>
            <a:endParaRPr lang="en-US" sz="1600" dirty="0">
              <a:effectLst/>
              <a:latin typeface="Times New Roman" panose="02020603050405020304" pitchFamily="18" charset="0"/>
              <a:ea typeface="Times New Roman" panose="02020603050405020304" pitchFamily="18" charset="0"/>
            </a:endParaRPr>
          </a:p>
          <a:p>
            <a:pPr marL="0" marR="0" lvl="0" indent="0">
              <a:spcBef>
                <a:spcPts val="0"/>
              </a:spcBef>
              <a:spcAft>
                <a:spcPts val="0"/>
              </a:spcAft>
              <a:buSzPct val="110000"/>
              <a:buNone/>
            </a:pPr>
            <a:endParaRPr lang="en-US" sz="160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endParaRPr>
          </a:p>
          <a:p>
            <a:pPr marL="0" marR="0" indent="0">
              <a:spcBef>
                <a:spcPts val="0"/>
              </a:spcBef>
              <a:spcAft>
                <a:spcPts val="0"/>
              </a:spcAft>
              <a:buNone/>
            </a:pPr>
            <a:r>
              <a:rPr lang="en-US" sz="1600" dirty="0">
                <a:solidFill>
                  <a:srgbClr val="000000"/>
                </a:solidFill>
                <a:effectLst/>
                <a:latin typeface="Calibri Light" panose="020F0302020204030204" pitchFamily="34" charset="0"/>
                <a:ea typeface="Times New Roman" panose="02020603050405020304" pitchFamily="18" charset="0"/>
              </a:rPr>
              <a:t>Complete Module 2 Discussion Questions/Reflections related to the sample readings</a:t>
            </a:r>
            <a:endParaRPr lang="en-US" sz="1600"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19984001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AC90CEB-4980-0380-EA71-BC463E834879}"/>
              </a:ext>
            </a:extLst>
          </p:cNvPr>
          <p:cNvSpPr>
            <a:spLocks noGrp="1"/>
          </p:cNvSpPr>
          <p:nvPr>
            <p:ph type="title"/>
          </p:nvPr>
        </p:nvSpPr>
        <p:spPr/>
        <p:txBody>
          <a:bodyPr/>
          <a:lstStyle/>
          <a:p>
            <a:r>
              <a:rPr lang="en-US" sz="3600" cap="none" dirty="0">
                <a:solidFill>
                  <a:srgbClr val="000000"/>
                </a:solidFill>
                <a:effectLst/>
                <a:latin typeface="Bodoni MT Condensed" panose="02070606080606020203" pitchFamily="18" charset="0"/>
                <a:ea typeface="Times New Roman" panose="02020603050405020304" pitchFamily="18" charset="0"/>
              </a:rPr>
              <a:t>AP Seminar Scored Tasks</a:t>
            </a:r>
            <a:endParaRPr lang="en-US" dirty="0"/>
          </a:p>
        </p:txBody>
      </p:sp>
      <p:sp>
        <p:nvSpPr>
          <p:cNvPr id="4" name="Subtitle 3">
            <a:extLst>
              <a:ext uri="{FF2B5EF4-FFF2-40B4-BE49-F238E27FC236}">
                <a16:creationId xmlns:a16="http://schemas.microsoft.com/office/drawing/2014/main" id="{E4EC1198-E141-431D-B963-57C46C0AB446}"/>
              </a:ext>
            </a:extLst>
          </p:cNvPr>
          <p:cNvSpPr>
            <a:spLocks noGrp="1"/>
          </p:cNvSpPr>
          <p:nvPr>
            <p:ph type="subTitle" idx="11"/>
          </p:nvPr>
        </p:nvSpPr>
        <p:spPr/>
        <p:txBody>
          <a:bodyPr/>
          <a:lstStyle/>
          <a:p>
            <a:r>
              <a:rPr lang="en-US" sz="2800" kern="0" cap="none" spc="100" dirty="0">
                <a:solidFill>
                  <a:schemeClr val="tx1"/>
                </a:solidFill>
                <a:latin typeface="Bodoni MT Condensed" panose="02070606080606020203" pitchFamily="18" charset="0"/>
                <a:ea typeface="Times New Roman" panose="02020603050405020304" pitchFamily="18" charset="0"/>
              </a:rPr>
              <a:t>A Review</a:t>
            </a:r>
            <a:endParaRPr lang="en-US" dirty="0">
              <a:solidFill>
                <a:schemeClr val="tx1"/>
              </a:solidFill>
              <a:latin typeface="Bodoni MT Condensed" panose="02070606080606020203" pitchFamily="18" charset="0"/>
            </a:endParaRPr>
          </a:p>
          <a:p>
            <a:endParaRPr lang="en-US" dirty="0"/>
          </a:p>
        </p:txBody>
      </p:sp>
      <p:sp>
        <p:nvSpPr>
          <p:cNvPr id="2" name="Content Placeholder 1">
            <a:extLst>
              <a:ext uri="{FF2B5EF4-FFF2-40B4-BE49-F238E27FC236}">
                <a16:creationId xmlns:a16="http://schemas.microsoft.com/office/drawing/2014/main" id="{45B925EF-6482-B3D7-4E98-9DBB7D03A091}"/>
              </a:ext>
            </a:extLst>
          </p:cNvPr>
          <p:cNvSpPr>
            <a:spLocks noGrp="1"/>
          </p:cNvSpPr>
          <p:nvPr>
            <p:ph idx="1"/>
          </p:nvPr>
        </p:nvSpPr>
        <p:spPr>
          <a:xfrm>
            <a:off x="1595718" y="2081321"/>
            <a:ext cx="9000564" cy="4258517"/>
          </a:xfrm>
        </p:spPr>
        <p:txBody>
          <a:bodyPr/>
          <a:lstStyle/>
          <a:p>
            <a:r>
              <a:rPr lang="en-US" dirty="0"/>
              <a:t>Task 1, Team Project and Presentation (20% of final score)</a:t>
            </a:r>
          </a:p>
          <a:p>
            <a:pPr marL="754380" lvl="1" indent="-285750">
              <a:buClr>
                <a:schemeClr val="accent4"/>
              </a:buClr>
              <a:buFont typeface="Symbol" panose="05050102010706020507" pitchFamily="18" charset="2"/>
              <a:buChar char=""/>
            </a:pPr>
            <a:r>
              <a:rPr lang="en-US" dirty="0"/>
              <a:t>Includes: Individual Research Report, Team Multimedia Presentation</a:t>
            </a:r>
          </a:p>
          <a:p>
            <a:pPr marL="754380" lvl="1" indent="-285750">
              <a:buClr>
                <a:schemeClr val="accent4"/>
              </a:buClr>
              <a:buFont typeface="Symbol" panose="05050102010706020507" pitchFamily="18" charset="2"/>
              <a:buChar char=""/>
            </a:pPr>
            <a:r>
              <a:rPr lang="en-US" dirty="0"/>
              <a:t>Students investigate individual lens in broad group inquiry; groups collate evidence in support of a single argument related to group inquiry</a:t>
            </a:r>
          </a:p>
          <a:p>
            <a:r>
              <a:rPr lang="en-US" dirty="0"/>
              <a:t>Task 2, Individual Research, Presentation, and Oral Defense (35% of final score)</a:t>
            </a:r>
          </a:p>
          <a:p>
            <a:pPr marL="754380" lvl="1" indent="-285750">
              <a:buClr>
                <a:schemeClr val="accent4"/>
              </a:buClr>
              <a:buFont typeface="Symbol" panose="05050102010706020507" pitchFamily="18" charset="2"/>
              <a:buChar char="¨"/>
            </a:pPr>
            <a:r>
              <a:rPr lang="en-US" dirty="0"/>
              <a:t>Includes: Individual Written Argument, Multimedia Presentation, and Oral Defense</a:t>
            </a:r>
          </a:p>
          <a:p>
            <a:pPr marL="754380" lvl="1" indent="-285750">
              <a:buClr>
                <a:schemeClr val="accent4"/>
              </a:buClr>
              <a:buFont typeface="Symbol" panose="05050102010706020507" pitchFamily="18" charset="2"/>
              <a:buChar char="¨"/>
            </a:pPr>
            <a:r>
              <a:rPr lang="en-US" dirty="0"/>
              <a:t>Students individually investigate inquiry questions based on stimulus materials; students research and support arguments based on inquiry, and present and defend</a:t>
            </a:r>
          </a:p>
          <a:p>
            <a:r>
              <a:rPr lang="en-US" dirty="0"/>
              <a:t>End-of-course Exam (45% of final score)</a:t>
            </a:r>
          </a:p>
          <a:p>
            <a:pPr marL="754380" lvl="1" indent="-285750">
              <a:buClr>
                <a:schemeClr val="accent4"/>
              </a:buClr>
              <a:buFont typeface="Symbol" panose="05050102010706020507" pitchFamily="18" charset="2"/>
              <a:buChar char="¨"/>
            </a:pPr>
            <a:r>
              <a:rPr lang="en-US" dirty="0"/>
              <a:t>Part A: argument analysis and evaluation of provided source (30 min)</a:t>
            </a:r>
          </a:p>
          <a:p>
            <a:pPr marL="754380" lvl="1" indent="-285750">
              <a:buClr>
                <a:schemeClr val="accent4"/>
              </a:buClr>
              <a:buFont typeface="Symbol" panose="05050102010706020507" pitchFamily="18" charset="2"/>
              <a:buChar char="¨"/>
            </a:pPr>
            <a:r>
              <a:rPr lang="en-US" dirty="0"/>
              <a:t>Part B: synthesis argument from four provided sources (90 min)</a:t>
            </a:r>
          </a:p>
        </p:txBody>
      </p:sp>
    </p:spTree>
    <p:extLst>
      <p:ext uri="{BB962C8B-B14F-4D97-AF65-F5344CB8AC3E}">
        <p14:creationId xmlns:p14="http://schemas.microsoft.com/office/powerpoint/2010/main" val="5299339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7B4C45-3033-577D-186A-D21C8F573B5E}"/>
              </a:ext>
            </a:extLst>
          </p:cNvPr>
          <p:cNvSpPr>
            <a:spLocks noGrp="1"/>
          </p:cNvSpPr>
          <p:nvPr>
            <p:ph type="title"/>
          </p:nvPr>
        </p:nvSpPr>
        <p:spPr/>
        <p:txBody>
          <a:bodyPr/>
          <a:lstStyle/>
          <a:p>
            <a:r>
              <a:rPr lang="en-US" dirty="0"/>
              <a:t>End-of-course Exam</a:t>
            </a:r>
          </a:p>
        </p:txBody>
      </p:sp>
      <p:sp>
        <p:nvSpPr>
          <p:cNvPr id="4" name="Subtitle 3">
            <a:extLst>
              <a:ext uri="{FF2B5EF4-FFF2-40B4-BE49-F238E27FC236}">
                <a16:creationId xmlns:a16="http://schemas.microsoft.com/office/drawing/2014/main" id="{BA457037-AAF9-8294-D4E8-49CA8C857B34}"/>
              </a:ext>
            </a:extLst>
          </p:cNvPr>
          <p:cNvSpPr>
            <a:spLocks noGrp="1"/>
          </p:cNvSpPr>
          <p:nvPr>
            <p:ph type="subTitle" idx="11"/>
          </p:nvPr>
        </p:nvSpPr>
        <p:spPr/>
        <p:txBody>
          <a:bodyPr/>
          <a:lstStyle/>
          <a:p>
            <a:r>
              <a:rPr lang="en-US" dirty="0"/>
              <a:t>Language of Part A</a:t>
            </a:r>
          </a:p>
          <a:p>
            <a:endParaRPr lang="en-US" dirty="0"/>
          </a:p>
        </p:txBody>
      </p:sp>
      <p:sp>
        <p:nvSpPr>
          <p:cNvPr id="2" name="Content Placeholder 1">
            <a:extLst>
              <a:ext uri="{FF2B5EF4-FFF2-40B4-BE49-F238E27FC236}">
                <a16:creationId xmlns:a16="http://schemas.microsoft.com/office/drawing/2014/main" id="{78491673-DAA0-A6CF-4AE9-908A7158A0E8}"/>
              </a:ext>
            </a:extLst>
          </p:cNvPr>
          <p:cNvSpPr>
            <a:spLocks noGrp="1"/>
          </p:cNvSpPr>
          <p:nvPr>
            <p:ph idx="1"/>
          </p:nvPr>
        </p:nvSpPr>
        <p:spPr/>
        <p:txBody>
          <a:bodyPr/>
          <a:lstStyle/>
          <a:p>
            <a:pPr marL="285750" indent="-285750">
              <a:spcBef>
                <a:spcPts val="1200"/>
              </a:spcBef>
              <a:buFont typeface="Calibri Light" panose="020F0302020204030204" pitchFamily="34" charset="0"/>
              <a:buChar char=" "/>
            </a:pPr>
            <a:r>
              <a:rPr lang="en-US" b="1" dirty="0"/>
              <a:t>Suggested Time: </a:t>
            </a:r>
            <a:r>
              <a:rPr lang="en-US" dirty="0"/>
              <a:t>30 minutes (approx.)</a:t>
            </a:r>
          </a:p>
          <a:p>
            <a:pPr marL="285750" indent="-285750">
              <a:spcBef>
                <a:spcPts val="1200"/>
              </a:spcBef>
              <a:buFont typeface="Calibri Light" panose="020F0302020204030204" pitchFamily="34" charset="0"/>
              <a:buChar char=" "/>
            </a:pPr>
            <a:r>
              <a:rPr lang="en-US" b="1" dirty="0"/>
              <a:t>Impact: </a:t>
            </a:r>
            <a:r>
              <a:rPr lang="en-US" dirty="0"/>
              <a:t>45% of total score</a:t>
            </a:r>
          </a:p>
          <a:p>
            <a:pPr marL="285750" indent="-285750">
              <a:spcBef>
                <a:spcPts val="1200"/>
              </a:spcBef>
              <a:buFont typeface="Calibri Light" panose="020F0302020204030204" pitchFamily="34" charset="0"/>
              <a:buChar char=" "/>
            </a:pPr>
            <a:r>
              <a:rPr lang="en-US" b="1" dirty="0"/>
              <a:t>Text: </a:t>
            </a:r>
            <a:r>
              <a:rPr lang="en-US" dirty="0"/>
              <a:t>selection varies (generally it’s argumentative, oftentimes slightly elevated, maybe more academic, journalism)</a:t>
            </a:r>
          </a:p>
          <a:p>
            <a:pPr marL="285750" indent="-285750">
              <a:spcBef>
                <a:spcPts val="1200"/>
              </a:spcBef>
              <a:buFont typeface="Calibri Light" panose="020F0302020204030204" pitchFamily="34" charset="0"/>
              <a:buChar char=" "/>
            </a:pPr>
            <a:r>
              <a:rPr lang="en-US" b="1" dirty="0"/>
              <a:t>Questions:</a:t>
            </a:r>
          </a:p>
          <a:p>
            <a:pPr marL="971516" lvl="1" indent="-285750">
              <a:lnSpc>
                <a:spcPct val="100000"/>
              </a:lnSpc>
              <a:spcBef>
                <a:spcPts val="0"/>
              </a:spcBef>
              <a:buClr>
                <a:srgbClr val="315C77"/>
              </a:buClr>
              <a:buSzPct val="125000"/>
            </a:pPr>
            <a:r>
              <a:rPr lang="en-US" i="1" dirty="0"/>
              <a:t>Identify</a:t>
            </a:r>
            <a:r>
              <a:rPr lang="en-US" dirty="0"/>
              <a:t> the author’s argument, main idea, or thesis (3 points)</a:t>
            </a:r>
          </a:p>
          <a:p>
            <a:pPr marL="285750" indent="-285750">
              <a:lnSpc>
                <a:spcPct val="100000"/>
              </a:lnSpc>
              <a:spcBef>
                <a:spcPts val="0"/>
              </a:spcBef>
              <a:buClr>
                <a:srgbClr val="315C77"/>
              </a:buClr>
              <a:buSzPct val="125000"/>
              <a:buFont typeface="Arial" panose="020B0604020202020204" pitchFamily="34" charset="0"/>
              <a:buChar char="•"/>
            </a:pPr>
            <a:endParaRPr lang="en-US" dirty="0"/>
          </a:p>
          <a:p>
            <a:pPr marL="971516" lvl="1" indent="-285750">
              <a:lnSpc>
                <a:spcPct val="100000"/>
              </a:lnSpc>
              <a:spcBef>
                <a:spcPts val="0"/>
              </a:spcBef>
              <a:buClr>
                <a:srgbClr val="315C77"/>
              </a:buClr>
              <a:buSzPct val="125000"/>
            </a:pPr>
            <a:r>
              <a:rPr lang="en-US" i="1" dirty="0"/>
              <a:t>Explain</a:t>
            </a:r>
            <a:r>
              <a:rPr lang="en-US" dirty="0"/>
              <a:t> the author’s line of reasoning identifying the claims used to build the argument and the connections between them (6 points)</a:t>
            </a:r>
          </a:p>
          <a:p>
            <a:pPr marL="285750" indent="-285750">
              <a:lnSpc>
                <a:spcPct val="100000"/>
              </a:lnSpc>
              <a:spcBef>
                <a:spcPts val="0"/>
              </a:spcBef>
              <a:buClr>
                <a:srgbClr val="315C77"/>
              </a:buClr>
              <a:buSzPct val="125000"/>
              <a:buFont typeface="Arial" panose="020B0604020202020204" pitchFamily="34" charset="0"/>
              <a:buChar char="•"/>
            </a:pPr>
            <a:endParaRPr lang="en-US" dirty="0"/>
          </a:p>
          <a:p>
            <a:pPr marL="971516" lvl="1" indent="-285750">
              <a:lnSpc>
                <a:spcPct val="100000"/>
              </a:lnSpc>
              <a:spcBef>
                <a:spcPts val="0"/>
              </a:spcBef>
              <a:buClr>
                <a:srgbClr val="315C77"/>
              </a:buClr>
              <a:buSzPct val="125000"/>
            </a:pPr>
            <a:r>
              <a:rPr lang="en-US" i="1" dirty="0"/>
              <a:t>Evaluate</a:t>
            </a:r>
            <a:r>
              <a:rPr lang="en-US" dirty="0"/>
              <a:t> the effectiveness of the evidence the author uses to support the claims made in the argument (6 points</a:t>
            </a:r>
          </a:p>
          <a:p>
            <a:endParaRPr lang="en-US" dirty="0"/>
          </a:p>
        </p:txBody>
      </p:sp>
      <p:pic>
        <p:nvPicPr>
          <p:cNvPr id="5" name="Picture 4">
            <a:extLst>
              <a:ext uri="{FF2B5EF4-FFF2-40B4-BE49-F238E27FC236}">
                <a16:creationId xmlns:a16="http://schemas.microsoft.com/office/drawing/2014/main" id="{EEA72BB4-ED75-989F-E5E2-0F86F8C119E0}"/>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2488676" y="1974153"/>
            <a:ext cx="207116" cy="216530"/>
          </a:xfrm>
          <a:prstGeom prst="rect">
            <a:avLst/>
          </a:prstGeom>
        </p:spPr>
      </p:pic>
      <p:pic>
        <p:nvPicPr>
          <p:cNvPr id="7" name="Picture 6">
            <a:extLst>
              <a:ext uri="{FF2B5EF4-FFF2-40B4-BE49-F238E27FC236}">
                <a16:creationId xmlns:a16="http://schemas.microsoft.com/office/drawing/2014/main" id="{8B2108FD-548C-B188-C007-0E46545CEE21}"/>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2491544" y="2340722"/>
            <a:ext cx="207116" cy="216530"/>
          </a:xfrm>
          <a:prstGeom prst="rect">
            <a:avLst/>
          </a:prstGeom>
        </p:spPr>
      </p:pic>
      <p:pic>
        <p:nvPicPr>
          <p:cNvPr id="8" name="Picture 7">
            <a:extLst>
              <a:ext uri="{FF2B5EF4-FFF2-40B4-BE49-F238E27FC236}">
                <a16:creationId xmlns:a16="http://schemas.microsoft.com/office/drawing/2014/main" id="{BCD4BAEF-F41C-946C-BE98-5A3A5BBBF5B0}"/>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2488676" y="2707291"/>
            <a:ext cx="207116" cy="216530"/>
          </a:xfrm>
          <a:prstGeom prst="rect">
            <a:avLst/>
          </a:prstGeom>
        </p:spPr>
      </p:pic>
      <p:pic>
        <p:nvPicPr>
          <p:cNvPr id="9" name="Picture 8">
            <a:extLst>
              <a:ext uri="{FF2B5EF4-FFF2-40B4-BE49-F238E27FC236}">
                <a16:creationId xmlns:a16="http://schemas.microsoft.com/office/drawing/2014/main" id="{CE3EF561-9096-55B0-9FC1-D3698E34C44E}"/>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2488539" y="3249947"/>
            <a:ext cx="207116" cy="216530"/>
          </a:xfrm>
          <a:prstGeom prst="rect">
            <a:avLst/>
          </a:prstGeom>
        </p:spPr>
      </p:pic>
    </p:spTree>
    <p:extLst>
      <p:ext uri="{BB962C8B-B14F-4D97-AF65-F5344CB8AC3E}">
        <p14:creationId xmlns:p14="http://schemas.microsoft.com/office/powerpoint/2010/main" val="32482669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AC90CEB-4980-0380-EA71-BC463E834879}"/>
              </a:ext>
            </a:extLst>
          </p:cNvPr>
          <p:cNvSpPr>
            <a:spLocks noGrp="1"/>
          </p:cNvSpPr>
          <p:nvPr>
            <p:ph type="title"/>
          </p:nvPr>
        </p:nvSpPr>
        <p:spPr/>
        <p:txBody>
          <a:bodyPr/>
          <a:lstStyle/>
          <a:p>
            <a:r>
              <a:rPr lang="en-US" sz="3600" cap="none" dirty="0">
                <a:solidFill>
                  <a:srgbClr val="000000"/>
                </a:solidFill>
                <a:effectLst/>
                <a:latin typeface="Bodoni MT Condensed" panose="02070606080606020203" pitchFamily="18" charset="0"/>
                <a:ea typeface="Times New Roman" panose="02020603050405020304" pitchFamily="18" charset="0"/>
              </a:rPr>
              <a:t>What is an Argument</a:t>
            </a:r>
            <a:endParaRPr lang="en-US" dirty="0"/>
          </a:p>
        </p:txBody>
      </p:sp>
      <p:sp>
        <p:nvSpPr>
          <p:cNvPr id="2" name="Content Placeholder 1">
            <a:extLst>
              <a:ext uri="{FF2B5EF4-FFF2-40B4-BE49-F238E27FC236}">
                <a16:creationId xmlns:a16="http://schemas.microsoft.com/office/drawing/2014/main" id="{45B925EF-6482-B3D7-4E98-9DBB7D03A091}"/>
              </a:ext>
            </a:extLst>
          </p:cNvPr>
          <p:cNvSpPr>
            <a:spLocks noGrp="1"/>
          </p:cNvSpPr>
          <p:nvPr>
            <p:ph idx="1"/>
          </p:nvPr>
        </p:nvSpPr>
        <p:spPr>
          <a:xfrm>
            <a:off x="2460396" y="2081321"/>
            <a:ext cx="7277493" cy="4258517"/>
          </a:xfrm>
        </p:spPr>
        <p:txBody>
          <a:bodyPr/>
          <a:lstStyle/>
          <a:p>
            <a:pPr marL="285750" indent="-285750">
              <a:spcBef>
                <a:spcPts val="1200"/>
              </a:spcBef>
              <a:spcAft>
                <a:spcPts val="1200"/>
              </a:spcAft>
              <a:buClr>
                <a:schemeClr val="accent4"/>
              </a:buClr>
              <a:buFont typeface="Wingdings" panose="05000000000000000000" pitchFamily="2" charset="2"/>
              <a:buChar char="ü"/>
            </a:pPr>
            <a:r>
              <a:rPr lang="en-US" b="1" dirty="0"/>
              <a:t>Simply:</a:t>
            </a:r>
            <a:r>
              <a:rPr lang="en-US" dirty="0"/>
              <a:t> the total of a set of premises and support for a conclusion</a:t>
            </a:r>
          </a:p>
          <a:p>
            <a:pPr marL="285750" indent="-285750">
              <a:spcBef>
                <a:spcPts val="1200"/>
              </a:spcBef>
              <a:spcAft>
                <a:spcPts val="1200"/>
              </a:spcAft>
              <a:buClr>
                <a:schemeClr val="accent4"/>
              </a:buClr>
              <a:buFont typeface="Wingdings" panose="05000000000000000000" pitchFamily="2" charset="2"/>
              <a:buChar char="ü"/>
            </a:pPr>
            <a:r>
              <a:rPr lang="en-US" b="1" dirty="0"/>
              <a:t>In other words: </a:t>
            </a:r>
            <a:r>
              <a:rPr lang="en-US" dirty="0"/>
              <a:t>claims backed by reasoning and supporting evidence</a:t>
            </a:r>
          </a:p>
          <a:p>
            <a:pPr marL="285750" indent="-285750">
              <a:spcBef>
                <a:spcPts val="1200"/>
              </a:spcBef>
              <a:spcAft>
                <a:spcPts val="1200"/>
              </a:spcAft>
              <a:buClr>
                <a:schemeClr val="accent4"/>
              </a:buClr>
              <a:buFont typeface="Wingdings" panose="05000000000000000000" pitchFamily="2" charset="2"/>
              <a:buChar char="ü"/>
            </a:pPr>
            <a:r>
              <a:rPr lang="en-US" b="1" dirty="0"/>
              <a:t>Social process: </a:t>
            </a:r>
            <a:r>
              <a:rPr lang="en-US" dirty="0"/>
              <a:t>requires taking a stance, and a level of tension (ability to agree, disagree)</a:t>
            </a:r>
          </a:p>
          <a:p>
            <a:pPr marL="285750" indent="-285750">
              <a:spcBef>
                <a:spcPts val="1200"/>
              </a:spcBef>
              <a:spcAft>
                <a:spcPts val="1200"/>
              </a:spcAft>
              <a:buClr>
                <a:schemeClr val="accent4"/>
              </a:buClr>
              <a:buFont typeface="Wingdings" panose="05000000000000000000" pitchFamily="2" charset="2"/>
              <a:buChar char="ü"/>
            </a:pPr>
            <a:r>
              <a:rPr lang="en-US" dirty="0"/>
              <a:t>Often includes defense, dialogue</a:t>
            </a:r>
          </a:p>
          <a:p>
            <a:pPr marL="285750" indent="-285750">
              <a:spcBef>
                <a:spcPts val="1200"/>
              </a:spcBef>
              <a:spcAft>
                <a:spcPts val="1200"/>
              </a:spcAft>
              <a:buClr>
                <a:schemeClr val="accent4"/>
              </a:buClr>
              <a:buFont typeface="Wingdings" panose="05000000000000000000" pitchFamily="2" charset="2"/>
              <a:buChar char="ü"/>
            </a:pPr>
            <a:r>
              <a:rPr lang="en-US" dirty="0"/>
              <a:t>Exercise central to communication and understanding - aims to “make a point” and convince</a:t>
            </a:r>
          </a:p>
          <a:p>
            <a:pPr marL="285750" indent="-285750">
              <a:spcBef>
                <a:spcPts val="1200"/>
              </a:spcBef>
              <a:spcAft>
                <a:spcPts val="1200"/>
              </a:spcAft>
              <a:buClr>
                <a:schemeClr val="accent4"/>
              </a:buClr>
              <a:buFont typeface="Wingdings" panose="05000000000000000000" pitchFamily="2" charset="2"/>
              <a:buChar char="ü"/>
            </a:pPr>
            <a:r>
              <a:rPr lang="en-US" b="1" dirty="0"/>
              <a:t>Quality is important: </a:t>
            </a:r>
            <a:r>
              <a:rPr lang="en-US" dirty="0"/>
              <a:t>arguments are neutral, but there is such a thing as ‘good’ argument and ‘bad’ argument (in form) - content more difficult to judge</a:t>
            </a:r>
          </a:p>
          <a:p>
            <a:endParaRPr lang="en-US" dirty="0"/>
          </a:p>
        </p:txBody>
      </p:sp>
    </p:spTree>
    <p:extLst>
      <p:ext uri="{BB962C8B-B14F-4D97-AF65-F5344CB8AC3E}">
        <p14:creationId xmlns:p14="http://schemas.microsoft.com/office/powerpoint/2010/main" val="14275780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C0FACD9-326C-7C47-171B-DFB4B098C1BC}"/>
              </a:ext>
            </a:extLst>
          </p:cNvPr>
          <p:cNvSpPr>
            <a:spLocks noGrp="1"/>
          </p:cNvSpPr>
          <p:nvPr>
            <p:ph type="title"/>
          </p:nvPr>
        </p:nvSpPr>
        <p:spPr/>
        <p:txBody>
          <a:bodyPr/>
          <a:lstStyle/>
          <a:p>
            <a:r>
              <a:rPr lang="en-US" dirty="0"/>
              <a:t>Argument Parts - Claims</a:t>
            </a:r>
          </a:p>
        </p:txBody>
      </p:sp>
      <p:sp>
        <p:nvSpPr>
          <p:cNvPr id="4" name="Content Placeholder 3">
            <a:extLst>
              <a:ext uri="{FF2B5EF4-FFF2-40B4-BE49-F238E27FC236}">
                <a16:creationId xmlns:a16="http://schemas.microsoft.com/office/drawing/2014/main" id="{27E6560F-789E-5EE0-1C67-CA91411ED9E2}"/>
              </a:ext>
            </a:extLst>
          </p:cNvPr>
          <p:cNvSpPr txBox="1">
            <a:spLocks noGrp="1"/>
          </p:cNvSpPr>
          <p:nvPr>
            <p:ph idx="1"/>
          </p:nvPr>
        </p:nvSpPr>
        <p:spPr>
          <a:xfrm>
            <a:off x="2763972" y="1752674"/>
            <a:ext cx="6664055" cy="592503"/>
          </a:xfrm>
          <a:prstGeom prst="roundRect">
            <a:avLst/>
          </a:prstGeom>
          <a:solidFill>
            <a:schemeClr val="bg1"/>
          </a:solidFill>
          <a:ln w="3175">
            <a:solidFill>
              <a:srgbClr val="4A89B1"/>
            </a:solidFill>
          </a:ln>
        </p:spPr>
        <p:txBody>
          <a:bodyPr wrap="square">
            <a:spAutoFit/>
          </a:bodyPr>
          <a:lstStyle/>
          <a:p>
            <a:pPr marR="0" lvl="0" algn="l">
              <a:spcBef>
                <a:spcPts val="0"/>
              </a:spcBef>
              <a:spcAft>
                <a:spcPts val="0"/>
              </a:spcAft>
            </a:pPr>
            <a:r>
              <a:rPr lang="en-US" sz="1600" b="1" i="1"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Claims</a:t>
            </a:r>
            <a:r>
              <a:rPr lang="en-US" sz="1600" b="1" dirty="0">
                <a:latin typeface="Calibri Light" panose="020F0302020204030204" pitchFamily="34" charset="0"/>
                <a:ea typeface="Times New Roman" panose="02020603050405020304" pitchFamily="18" charset="0"/>
                <a:cs typeface="Calibri Light" panose="020F0302020204030204" pitchFamily="34" charset="0"/>
              </a:rPr>
              <a:t> = </a:t>
            </a:r>
            <a:r>
              <a:rPr lang="en-US" sz="1600" dirty="0">
                <a:latin typeface="Calibri Light" panose="020F0302020204030204" pitchFamily="34" charset="0"/>
                <a:ea typeface="Times New Roman" panose="02020603050405020304" pitchFamily="18" charset="0"/>
                <a:cs typeface="Calibri Light" panose="020F0302020204030204" pitchFamily="34" charset="0"/>
              </a:rPr>
              <a:t>statements about what is to be believed </a:t>
            </a:r>
            <a:r>
              <a:rPr lang="en-US" sz="1600" dirty="0">
                <a:solidFill>
                  <a:srgbClr val="000000"/>
                </a:solidFill>
                <a:effectLst/>
                <a:latin typeface="Calibri Light" panose="020F0302020204030204" pitchFamily="34" charset="0"/>
                <a:ea typeface="Times New Roman" panose="02020603050405020304" pitchFamily="18" charset="0"/>
              </a:rPr>
              <a:t>(the ‘arguable,’ as in that which can be agreed with, or disagreed with</a:t>
            </a:r>
            <a:r>
              <a:rPr lang="en-US" sz="1600"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a:t>
            </a:r>
          </a:p>
        </p:txBody>
      </p:sp>
      <p:sp>
        <p:nvSpPr>
          <p:cNvPr id="5" name="Content Placeholder 3">
            <a:extLst>
              <a:ext uri="{FF2B5EF4-FFF2-40B4-BE49-F238E27FC236}">
                <a16:creationId xmlns:a16="http://schemas.microsoft.com/office/drawing/2014/main" id="{F6BE35EF-34F5-8368-6D48-65F9350C087A}"/>
              </a:ext>
            </a:extLst>
          </p:cNvPr>
          <p:cNvSpPr txBox="1">
            <a:spLocks/>
          </p:cNvSpPr>
          <p:nvPr/>
        </p:nvSpPr>
        <p:spPr>
          <a:xfrm>
            <a:off x="2555359" y="2935480"/>
            <a:ext cx="7081281" cy="2749973"/>
          </a:xfrm>
          <a:prstGeom prst="roundRect">
            <a:avLst/>
          </a:prstGeom>
          <a:solidFill>
            <a:schemeClr val="bg1"/>
          </a:solidFill>
          <a:ln w="3175">
            <a:noFill/>
          </a:ln>
        </p:spPr>
        <p:txBody>
          <a:bodyPr vert="horz" wrap="square" lIns="91440" tIns="45720" rIns="91440" bIns="45720" rtlCol="0">
            <a:spAutoFit/>
          </a:bodyPr>
          <a:lstStyle>
            <a:lvl1pPr marL="0" indent="0" algn="l" defTabSz="914354" rtl="0" eaLnBrk="1" latinLnBrk="0" hangingPunct="1">
              <a:lnSpc>
                <a:spcPct val="90000"/>
              </a:lnSpc>
              <a:spcBef>
                <a:spcPts val="1000"/>
              </a:spcBef>
              <a:buFont typeface="Arial" panose="020B0604020202020204" pitchFamily="34" charset="0"/>
              <a:buNone/>
              <a:defRPr sz="1600" kern="1200">
                <a:solidFill>
                  <a:schemeClr val="tx1"/>
                </a:solidFill>
                <a:latin typeface="+mj-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fontAlgn="auto">
              <a:lnSpc>
                <a:spcPct val="200000"/>
              </a:lnSpc>
              <a:spcBef>
                <a:spcPts val="0"/>
              </a:spcBef>
              <a:spcAft>
                <a:spcPts val="0"/>
              </a:spcAft>
              <a:buBlip>
                <a:blip r:embed="rId2"/>
              </a:buBlip>
            </a:pPr>
            <a:r>
              <a:rPr lang="en-US"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Ex. 1: Cookies are better than cake.</a:t>
            </a:r>
          </a:p>
          <a:p>
            <a:pPr marL="285750" indent="-285750" fontAlgn="auto">
              <a:lnSpc>
                <a:spcPct val="200000"/>
              </a:lnSpc>
              <a:spcBef>
                <a:spcPts val="0"/>
              </a:spcBef>
              <a:spcAft>
                <a:spcPts val="0"/>
              </a:spcAft>
              <a:buBlip>
                <a:blip r:embed="rId2"/>
              </a:buBlip>
            </a:pPr>
            <a:r>
              <a:rPr lang="en-US"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Ex. 2: Toby McGuire is the best Spider-man.</a:t>
            </a:r>
          </a:p>
          <a:p>
            <a:pPr marL="285750" indent="-285750" fontAlgn="auto">
              <a:lnSpc>
                <a:spcPct val="200000"/>
              </a:lnSpc>
              <a:spcBef>
                <a:spcPts val="0"/>
              </a:spcBef>
              <a:spcAft>
                <a:spcPts val="0"/>
              </a:spcAft>
              <a:buBlip>
                <a:blip r:embed="rId2"/>
              </a:buBlip>
            </a:pPr>
            <a:r>
              <a:rPr lang="en-US"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Ex. 3: Pineapple does not belong on pizza.</a:t>
            </a:r>
          </a:p>
          <a:p>
            <a:pPr marL="285750" indent="-285750" fontAlgn="auto">
              <a:lnSpc>
                <a:spcPct val="200000"/>
              </a:lnSpc>
              <a:spcBef>
                <a:spcPts val="0"/>
              </a:spcBef>
              <a:spcAft>
                <a:spcPts val="0"/>
              </a:spcAft>
              <a:buBlip>
                <a:blip r:embed="rId2"/>
              </a:buBlip>
            </a:pPr>
            <a:r>
              <a:rPr lang="en-US"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NOT a claim: I like books (this is a ‘self-reported statement - what I like isn’t arguable, it’s personal).</a:t>
            </a:r>
          </a:p>
        </p:txBody>
      </p:sp>
      <p:pic>
        <p:nvPicPr>
          <p:cNvPr id="6" name="Picture 6">
            <a:extLst>
              <a:ext uri="{FF2B5EF4-FFF2-40B4-BE49-F238E27FC236}">
                <a16:creationId xmlns:a16="http://schemas.microsoft.com/office/drawing/2014/main" id="{894CBA42-0C58-F11F-163D-65799F04190C}"/>
              </a:ext>
              <a:ext uri="{C183D7F6-B498-43B3-948B-1728B52AA6E4}">
                <adec:decorative xmlns:adec="http://schemas.microsoft.com/office/drawing/2017/decorative" val="1"/>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2938182" y="5881232"/>
            <a:ext cx="5843587" cy="5492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pic>
    </p:spTree>
    <p:extLst>
      <p:ext uri="{BB962C8B-B14F-4D97-AF65-F5344CB8AC3E}">
        <p14:creationId xmlns:p14="http://schemas.microsoft.com/office/powerpoint/2010/main" val="3057478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C0FACD9-326C-7C47-171B-DFB4B098C1BC}"/>
              </a:ext>
            </a:extLst>
          </p:cNvPr>
          <p:cNvSpPr>
            <a:spLocks noGrp="1"/>
          </p:cNvSpPr>
          <p:nvPr>
            <p:ph type="title"/>
          </p:nvPr>
        </p:nvSpPr>
        <p:spPr/>
        <p:txBody>
          <a:bodyPr/>
          <a:lstStyle/>
          <a:p>
            <a:r>
              <a:rPr lang="en-US" dirty="0"/>
              <a:t>Argument Parts - Reasons</a:t>
            </a:r>
          </a:p>
        </p:txBody>
      </p:sp>
      <p:sp>
        <p:nvSpPr>
          <p:cNvPr id="4" name="Content Placeholder 3">
            <a:extLst>
              <a:ext uri="{FF2B5EF4-FFF2-40B4-BE49-F238E27FC236}">
                <a16:creationId xmlns:a16="http://schemas.microsoft.com/office/drawing/2014/main" id="{27E6560F-789E-5EE0-1C67-CA91411ED9E2}"/>
              </a:ext>
            </a:extLst>
          </p:cNvPr>
          <p:cNvSpPr txBox="1">
            <a:spLocks noGrp="1"/>
          </p:cNvSpPr>
          <p:nvPr>
            <p:ph idx="1"/>
          </p:nvPr>
        </p:nvSpPr>
        <p:spPr>
          <a:xfrm>
            <a:off x="2763971" y="1855663"/>
            <a:ext cx="6664055" cy="592503"/>
          </a:xfrm>
          <a:prstGeom prst="roundRect">
            <a:avLst/>
          </a:prstGeom>
          <a:solidFill>
            <a:schemeClr val="bg1"/>
          </a:solidFill>
          <a:ln w="3175">
            <a:solidFill>
              <a:srgbClr val="4A89B1"/>
            </a:solidFill>
          </a:ln>
        </p:spPr>
        <p:txBody>
          <a:bodyPr wrap="square">
            <a:spAutoFit/>
          </a:bodyPr>
          <a:lstStyle/>
          <a:p>
            <a:pPr marR="0" lvl="0" algn="l">
              <a:spcBef>
                <a:spcPts val="0"/>
              </a:spcBef>
              <a:spcAft>
                <a:spcPts val="0"/>
              </a:spcAft>
            </a:pPr>
            <a:r>
              <a:rPr lang="en-US" sz="1600" b="1" i="1"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Reasons</a:t>
            </a:r>
            <a:r>
              <a:rPr lang="en-US" sz="1600" b="1" dirty="0">
                <a:latin typeface="Calibri Light" panose="020F0302020204030204" pitchFamily="34" charset="0"/>
                <a:ea typeface="Times New Roman" panose="02020603050405020304" pitchFamily="18" charset="0"/>
                <a:cs typeface="Calibri Light" panose="020F0302020204030204" pitchFamily="34" charset="0"/>
              </a:rPr>
              <a:t> = </a:t>
            </a:r>
            <a:r>
              <a:rPr lang="en-US" sz="1600" dirty="0">
                <a:latin typeface="Calibri Light" panose="020F0302020204030204" pitchFamily="34" charset="0"/>
                <a:ea typeface="Times New Roman" panose="02020603050405020304" pitchFamily="18" charset="0"/>
                <a:cs typeface="Calibri Light" panose="020F0302020204030204" pitchFamily="34" charset="0"/>
              </a:rPr>
              <a:t>statements </a:t>
            </a:r>
            <a:r>
              <a:rPr lang="en-US" sz="1600" dirty="0">
                <a:solidFill>
                  <a:srgbClr val="000000"/>
                </a:solidFill>
                <a:effectLst/>
                <a:latin typeface="Calibri Light" panose="020F0302020204030204" pitchFamily="34" charset="0"/>
                <a:ea typeface="Times New Roman" panose="02020603050405020304" pitchFamily="18" charset="0"/>
              </a:rPr>
              <a:t>in support of a given claim (answers “why would you say that?” or “what justification do you have for believing that?”</a:t>
            </a:r>
            <a:r>
              <a:rPr lang="en-US" sz="1600"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a:t>
            </a:r>
          </a:p>
        </p:txBody>
      </p:sp>
      <p:sp>
        <p:nvSpPr>
          <p:cNvPr id="5" name="Content Placeholder 3">
            <a:extLst>
              <a:ext uri="{FF2B5EF4-FFF2-40B4-BE49-F238E27FC236}">
                <a16:creationId xmlns:a16="http://schemas.microsoft.com/office/drawing/2014/main" id="{F6BE35EF-34F5-8368-6D48-65F9350C087A}"/>
              </a:ext>
            </a:extLst>
          </p:cNvPr>
          <p:cNvSpPr txBox="1">
            <a:spLocks/>
          </p:cNvSpPr>
          <p:nvPr/>
        </p:nvSpPr>
        <p:spPr>
          <a:xfrm>
            <a:off x="2555359" y="2935480"/>
            <a:ext cx="7081281" cy="1932728"/>
          </a:xfrm>
          <a:prstGeom prst="roundRect">
            <a:avLst/>
          </a:prstGeom>
          <a:solidFill>
            <a:schemeClr val="bg1"/>
          </a:solidFill>
          <a:ln w="3175">
            <a:noFill/>
          </a:ln>
        </p:spPr>
        <p:txBody>
          <a:bodyPr vert="horz" wrap="square" lIns="91440" tIns="45720" rIns="91440" bIns="45720" rtlCol="0">
            <a:spAutoFit/>
          </a:bodyPr>
          <a:lstStyle>
            <a:lvl1pPr marL="0" indent="0" algn="l" defTabSz="914354" rtl="0" eaLnBrk="1" latinLnBrk="0" hangingPunct="1">
              <a:lnSpc>
                <a:spcPct val="90000"/>
              </a:lnSpc>
              <a:spcBef>
                <a:spcPts val="1000"/>
              </a:spcBef>
              <a:buFont typeface="Arial" panose="020B0604020202020204" pitchFamily="34" charset="0"/>
              <a:buNone/>
              <a:defRPr sz="1600" kern="1200">
                <a:solidFill>
                  <a:schemeClr val="tx1"/>
                </a:solidFill>
                <a:latin typeface="+mj-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fontAlgn="auto">
              <a:lnSpc>
                <a:spcPct val="150000"/>
              </a:lnSpc>
              <a:spcBef>
                <a:spcPts val="0"/>
              </a:spcBef>
              <a:spcAft>
                <a:spcPts val="0"/>
              </a:spcAft>
              <a:buBlip>
                <a:blip r:embed="rId2"/>
              </a:buBlip>
            </a:pPr>
            <a:r>
              <a:rPr lang="en-US"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Ex. 1: [because…] Cookies don’t require a wasteful and environmentally unfriendly plate and fork.</a:t>
            </a:r>
          </a:p>
          <a:p>
            <a:pPr marL="285750" indent="-285750" fontAlgn="auto">
              <a:lnSpc>
                <a:spcPct val="200000"/>
              </a:lnSpc>
              <a:spcBef>
                <a:spcPts val="0"/>
              </a:spcBef>
              <a:spcAft>
                <a:spcPts val="0"/>
              </a:spcAft>
              <a:buBlip>
                <a:blip r:embed="rId2"/>
              </a:buBlip>
            </a:pPr>
            <a:r>
              <a:rPr lang="en-US"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Ex. 2: [because…] Original actors set the standard.</a:t>
            </a:r>
          </a:p>
          <a:p>
            <a:pPr marL="285750" indent="-285750" fontAlgn="auto">
              <a:lnSpc>
                <a:spcPct val="200000"/>
              </a:lnSpc>
              <a:spcBef>
                <a:spcPts val="0"/>
              </a:spcBef>
              <a:spcAft>
                <a:spcPts val="0"/>
              </a:spcAft>
              <a:buBlip>
                <a:blip r:embed="rId2"/>
              </a:buBlip>
            </a:pPr>
            <a:r>
              <a:rPr lang="en-US"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Ex. 3: [because…] The herbs in the spaghetti sauce clash with the pineapple.</a:t>
            </a:r>
          </a:p>
        </p:txBody>
      </p:sp>
      <p:pic>
        <p:nvPicPr>
          <p:cNvPr id="6" name="Picture 6">
            <a:extLst>
              <a:ext uri="{FF2B5EF4-FFF2-40B4-BE49-F238E27FC236}">
                <a16:creationId xmlns:a16="http://schemas.microsoft.com/office/drawing/2014/main" id="{894CBA42-0C58-F11F-163D-65799F04190C}"/>
              </a:ext>
              <a:ext uri="{C183D7F6-B498-43B3-948B-1728B52AA6E4}">
                <adec:decorative xmlns:adec="http://schemas.microsoft.com/office/drawing/2017/decorative" val="1"/>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2938182" y="5881232"/>
            <a:ext cx="5843587" cy="5492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Tree>
    <p:extLst>
      <p:ext uri="{BB962C8B-B14F-4D97-AF65-F5344CB8AC3E}">
        <p14:creationId xmlns:p14="http://schemas.microsoft.com/office/powerpoint/2010/main" val="19831749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C0FACD9-326C-7C47-171B-DFB4B098C1BC}"/>
              </a:ext>
            </a:extLst>
          </p:cNvPr>
          <p:cNvSpPr>
            <a:spLocks noGrp="1"/>
          </p:cNvSpPr>
          <p:nvPr>
            <p:ph type="title"/>
          </p:nvPr>
        </p:nvSpPr>
        <p:spPr/>
        <p:txBody>
          <a:bodyPr/>
          <a:lstStyle/>
          <a:p>
            <a:r>
              <a:rPr lang="en-US" dirty="0"/>
              <a:t>Argument Parts - Evidence</a:t>
            </a:r>
          </a:p>
        </p:txBody>
      </p:sp>
      <p:sp>
        <p:nvSpPr>
          <p:cNvPr id="4" name="Content Placeholder 3">
            <a:extLst>
              <a:ext uri="{FF2B5EF4-FFF2-40B4-BE49-F238E27FC236}">
                <a16:creationId xmlns:a16="http://schemas.microsoft.com/office/drawing/2014/main" id="{27E6560F-789E-5EE0-1C67-CA91411ED9E2}"/>
              </a:ext>
            </a:extLst>
          </p:cNvPr>
          <p:cNvSpPr txBox="1">
            <a:spLocks noGrp="1"/>
          </p:cNvSpPr>
          <p:nvPr>
            <p:ph idx="1"/>
          </p:nvPr>
        </p:nvSpPr>
        <p:spPr>
          <a:xfrm>
            <a:off x="2763969" y="1855663"/>
            <a:ext cx="6664055" cy="347329"/>
          </a:xfrm>
          <a:prstGeom prst="roundRect">
            <a:avLst/>
          </a:prstGeom>
          <a:solidFill>
            <a:schemeClr val="bg1"/>
          </a:solidFill>
          <a:ln w="3175">
            <a:solidFill>
              <a:srgbClr val="4A89B1"/>
            </a:solidFill>
          </a:ln>
        </p:spPr>
        <p:txBody>
          <a:bodyPr wrap="square">
            <a:spAutoFit/>
          </a:bodyPr>
          <a:lstStyle/>
          <a:p>
            <a:pPr marR="0" lvl="0" algn="l">
              <a:spcBef>
                <a:spcPts val="0"/>
              </a:spcBef>
              <a:spcAft>
                <a:spcPts val="0"/>
              </a:spcAft>
            </a:pPr>
            <a:r>
              <a:rPr lang="en-US" sz="1600" b="1" i="1"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Evidence or Support</a:t>
            </a:r>
            <a:r>
              <a:rPr lang="en-US" sz="1600" b="1" i="1" dirty="0">
                <a:latin typeface="Calibri Light" panose="020F0302020204030204" pitchFamily="34" charset="0"/>
                <a:ea typeface="Times New Roman" panose="02020603050405020304" pitchFamily="18" charset="0"/>
                <a:cs typeface="Calibri Light" panose="020F0302020204030204" pitchFamily="34" charset="0"/>
              </a:rPr>
              <a:t> </a:t>
            </a:r>
            <a:r>
              <a:rPr lang="en-US" sz="1600" b="1" dirty="0">
                <a:latin typeface="Calibri Light" panose="020F0302020204030204" pitchFamily="34" charset="0"/>
                <a:ea typeface="Times New Roman" panose="02020603050405020304" pitchFamily="18" charset="0"/>
                <a:cs typeface="Calibri Light" panose="020F0302020204030204" pitchFamily="34" charset="0"/>
              </a:rPr>
              <a:t>= </a:t>
            </a:r>
            <a:r>
              <a:rPr lang="en-US" sz="1600" dirty="0">
                <a:solidFill>
                  <a:srgbClr val="000000"/>
                </a:solidFill>
                <a:effectLst/>
                <a:latin typeface="Calibri Light" panose="020F0302020204030204" pitchFamily="34" charset="0"/>
                <a:ea typeface="Times New Roman" panose="02020603050405020304" pitchFamily="18" charset="0"/>
              </a:rPr>
              <a:t>what tangibly substantiates the claim/reasoning</a:t>
            </a:r>
            <a:endParaRPr lang="en-US" sz="1600"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endParaRPr>
          </a:p>
        </p:txBody>
      </p:sp>
      <p:sp>
        <p:nvSpPr>
          <p:cNvPr id="5" name="Content Placeholder 3">
            <a:extLst>
              <a:ext uri="{FF2B5EF4-FFF2-40B4-BE49-F238E27FC236}">
                <a16:creationId xmlns:a16="http://schemas.microsoft.com/office/drawing/2014/main" id="{F6BE35EF-34F5-8368-6D48-65F9350C087A}"/>
              </a:ext>
            </a:extLst>
          </p:cNvPr>
          <p:cNvSpPr txBox="1">
            <a:spLocks/>
          </p:cNvSpPr>
          <p:nvPr/>
        </p:nvSpPr>
        <p:spPr>
          <a:xfrm>
            <a:off x="2555357" y="2520701"/>
            <a:ext cx="7081281" cy="3507343"/>
          </a:xfrm>
          <a:prstGeom prst="roundRect">
            <a:avLst/>
          </a:prstGeom>
          <a:solidFill>
            <a:schemeClr val="bg1"/>
          </a:solidFill>
          <a:ln w="3175">
            <a:noFill/>
          </a:ln>
        </p:spPr>
        <p:txBody>
          <a:bodyPr vert="horz" wrap="square" lIns="91440" tIns="45720" rIns="91440" bIns="45720" rtlCol="0">
            <a:spAutoFit/>
          </a:bodyPr>
          <a:lstStyle>
            <a:lvl1pPr marL="0" indent="0" algn="l" defTabSz="914354" rtl="0" eaLnBrk="1" latinLnBrk="0" hangingPunct="1">
              <a:lnSpc>
                <a:spcPct val="90000"/>
              </a:lnSpc>
              <a:spcBef>
                <a:spcPts val="1000"/>
              </a:spcBef>
              <a:buFont typeface="Arial" panose="020B0604020202020204" pitchFamily="34" charset="0"/>
              <a:buNone/>
              <a:defRPr sz="1600" kern="1200">
                <a:solidFill>
                  <a:schemeClr val="tx1"/>
                </a:solidFill>
                <a:latin typeface="+mj-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274320">
              <a:lnSpc>
                <a:spcPct val="100000"/>
              </a:lnSpc>
              <a:spcBef>
                <a:spcPts val="600"/>
              </a:spcBef>
              <a:spcAft>
                <a:spcPts val="600"/>
              </a:spcAft>
              <a:buSzPct val="110000"/>
              <a:buBlip>
                <a:blip r:embed="rId2"/>
              </a:buBlip>
            </a:pPr>
            <a:r>
              <a:rPr lang="en-US" sz="1600" dirty="0">
                <a:solidFill>
                  <a:srgbClr val="000000"/>
                </a:solidFill>
                <a:latin typeface="Calibri Light" panose="020F0302020204030204" pitchFamily="34" charset="0"/>
                <a:ea typeface="Times New Roman" panose="02020603050405020304" pitchFamily="18" charset="0"/>
              </a:rPr>
              <a:t>What constitutes evidence changes between argument types, subject matter of the argument, field of study, methodology, etc.</a:t>
            </a:r>
          </a:p>
          <a:p>
            <a:pPr marL="342900" indent="-274320">
              <a:lnSpc>
                <a:spcPct val="100000"/>
              </a:lnSpc>
              <a:spcBef>
                <a:spcPts val="600"/>
              </a:spcBef>
              <a:spcAft>
                <a:spcPts val="600"/>
              </a:spcAft>
              <a:buSzPct val="110000"/>
              <a:buBlip>
                <a:blip r:embed="rId2"/>
              </a:buBlip>
            </a:pPr>
            <a:r>
              <a:rPr lang="en-US" sz="160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Common </a:t>
            </a:r>
            <a:r>
              <a:rPr lang="en-US" sz="1600" dirty="0">
                <a:solidFill>
                  <a:srgbClr val="000000"/>
                </a:solidFill>
                <a:effectLst/>
                <a:latin typeface="Calibri Light" panose="020F0302020204030204" pitchFamily="34" charset="0"/>
                <a:ea typeface="Times New Roman" panose="02020603050405020304" pitchFamily="18" charset="0"/>
              </a:rPr>
              <a:t>types: statistics, data, examples/events, testimonies/narratives, etc.</a:t>
            </a:r>
            <a:endParaRPr lang="en-US" sz="160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endParaRPr>
          </a:p>
          <a:p>
            <a:pPr marL="342900" marR="0" lvl="0" indent="-274320">
              <a:lnSpc>
                <a:spcPct val="100000"/>
              </a:lnSpc>
              <a:spcBef>
                <a:spcPts val="600"/>
              </a:spcBef>
              <a:spcAft>
                <a:spcPts val="600"/>
              </a:spcAft>
              <a:buSzPct val="110000"/>
              <a:buBlip>
                <a:blip r:embed="rId2"/>
              </a:buBlip>
            </a:pPr>
            <a:r>
              <a:rPr lang="en-US" sz="1600"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Ex. 1: </a:t>
            </a:r>
            <a:r>
              <a:rPr lang="en-US" sz="1600" dirty="0">
                <a:solidFill>
                  <a:srgbClr val="000000"/>
                </a:solidFill>
                <a:effectLst/>
                <a:latin typeface="Calibri Light" panose="020F0302020204030204" pitchFamily="34" charset="0"/>
                <a:ea typeface="Times New Roman" panose="02020603050405020304" pitchFamily="18" charset="0"/>
              </a:rPr>
              <a:t>[</a:t>
            </a:r>
            <a:r>
              <a:rPr lang="en-US" sz="1600" i="1" dirty="0">
                <a:solidFill>
                  <a:srgbClr val="000000"/>
                </a:solidFill>
                <a:effectLst/>
                <a:latin typeface="Calibri Light" panose="020F0302020204030204" pitchFamily="34" charset="0"/>
                <a:ea typeface="Times New Roman" panose="02020603050405020304" pitchFamily="18" charset="0"/>
              </a:rPr>
              <a:t>This is shown by</a:t>
            </a:r>
            <a:r>
              <a:rPr lang="en-US" sz="1600" dirty="0">
                <a:solidFill>
                  <a:srgbClr val="000000"/>
                </a:solidFill>
                <a:effectLst/>
                <a:latin typeface="Calibri Light" panose="020F0302020204030204" pitchFamily="34" charset="0"/>
                <a:ea typeface="Times New Roman" panose="02020603050405020304" pitchFamily="18" charset="0"/>
              </a:rPr>
              <a:t>] how much trash there is after a cake vs. the trash after cookies</a:t>
            </a:r>
            <a:r>
              <a:rPr lang="en-US" sz="1600"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a:t>
            </a:r>
          </a:p>
          <a:p>
            <a:pPr marL="342900" marR="0" lvl="0" indent="-274320">
              <a:lnSpc>
                <a:spcPct val="100000"/>
              </a:lnSpc>
              <a:spcBef>
                <a:spcPts val="600"/>
              </a:spcBef>
              <a:spcAft>
                <a:spcPts val="600"/>
              </a:spcAft>
              <a:buSzPct val="110000"/>
              <a:buBlip>
                <a:blip r:embed="rId2"/>
              </a:buBlip>
            </a:pPr>
            <a:r>
              <a:rPr lang="en-US" sz="160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Ex. 2: </a:t>
            </a:r>
            <a:r>
              <a:rPr lang="en-US" sz="1600" dirty="0">
                <a:solidFill>
                  <a:srgbClr val="000000"/>
                </a:solidFill>
                <a:effectLst/>
                <a:latin typeface="Calibri Light" panose="020F0302020204030204" pitchFamily="34" charset="0"/>
                <a:ea typeface="Times New Roman" panose="02020603050405020304" pitchFamily="18" charset="0"/>
              </a:rPr>
              <a:t>[</a:t>
            </a:r>
            <a:r>
              <a:rPr lang="en-US" sz="1600" i="1" dirty="0">
                <a:solidFill>
                  <a:srgbClr val="000000"/>
                </a:solidFill>
                <a:effectLst/>
                <a:latin typeface="Calibri Light" panose="020F0302020204030204" pitchFamily="34" charset="0"/>
                <a:ea typeface="Times New Roman" panose="02020603050405020304" pitchFamily="18" charset="0"/>
              </a:rPr>
              <a:t>This is shown by</a:t>
            </a:r>
            <a:r>
              <a:rPr lang="en-US" sz="1600" dirty="0">
                <a:solidFill>
                  <a:srgbClr val="000000"/>
                </a:solidFill>
                <a:effectLst/>
                <a:latin typeface="Calibri Light" panose="020F0302020204030204" pitchFamily="34" charset="0"/>
                <a:ea typeface="Times New Roman" panose="02020603050405020304" pitchFamily="18" charset="0"/>
              </a:rPr>
              <a:t>] the amount of excitement and applause his appearance received when appearing in </a:t>
            </a:r>
            <a:r>
              <a:rPr lang="en-US" sz="1600" i="1" dirty="0">
                <a:solidFill>
                  <a:srgbClr val="000000"/>
                </a:solidFill>
                <a:effectLst/>
                <a:latin typeface="Calibri Light" panose="020F0302020204030204" pitchFamily="34" charset="0"/>
                <a:ea typeface="Times New Roman" panose="02020603050405020304" pitchFamily="18" charset="0"/>
              </a:rPr>
              <a:t>No Way Home</a:t>
            </a:r>
            <a:r>
              <a:rPr lang="en-US" sz="160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a:t>
            </a:r>
          </a:p>
          <a:p>
            <a:pPr marL="342900" marR="0" lvl="0" indent="-274320">
              <a:lnSpc>
                <a:spcPct val="100000"/>
              </a:lnSpc>
              <a:spcBef>
                <a:spcPts val="600"/>
              </a:spcBef>
              <a:spcAft>
                <a:spcPts val="600"/>
              </a:spcAft>
              <a:buSzPct val="110000"/>
              <a:buBlip>
                <a:blip r:embed="rId2"/>
              </a:buBlip>
            </a:pPr>
            <a:r>
              <a:rPr lang="en-US" sz="1600"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Ex. 3: </a:t>
            </a:r>
            <a:r>
              <a:rPr lang="en-US" sz="1600" dirty="0">
                <a:solidFill>
                  <a:srgbClr val="000000"/>
                </a:solidFill>
                <a:effectLst/>
                <a:latin typeface="Calibri Light" panose="020F0302020204030204" pitchFamily="34" charset="0"/>
                <a:ea typeface="Times New Roman" panose="02020603050405020304" pitchFamily="18" charset="0"/>
              </a:rPr>
              <a:t>[</a:t>
            </a:r>
            <a:r>
              <a:rPr lang="en-US" sz="1600" i="1" dirty="0">
                <a:solidFill>
                  <a:srgbClr val="000000"/>
                </a:solidFill>
                <a:effectLst/>
                <a:latin typeface="Calibri Light" panose="020F0302020204030204" pitchFamily="34" charset="0"/>
                <a:ea typeface="Times New Roman" panose="02020603050405020304" pitchFamily="18" charset="0"/>
              </a:rPr>
              <a:t>This is shown by</a:t>
            </a:r>
            <a:r>
              <a:rPr lang="en-US" sz="1600" dirty="0">
                <a:solidFill>
                  <a:srgbClr val="000000"/>
                </a:solidFill>
                <a:effectLst/>
                <a:latin typeface="Calibri Light" panose="020F0302020204030204" pitchFamily="34" charset="0"/>
                <a:ea typeface="Times New Roman" panose="02020603050405020304" pitchFamily="18" charset="0"/>
              </a:rPr>
              <a:t>] research of pizza topping taste tests and survey evidence suggest it is an undesired flavor combination</a:t>
            </a:r>
            <a:r>
              <a:rPr lang="en-US"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a:t>
            </a:r>
          </a:p>
        </p:txBody>
      </p:sp>
      <p:pic>
        <p:nvPicPr>
          <p:cNvPr id="6" name="Picture 6">
            <a:extLst>
              <a:ext uri="{FF2B5EF4-FFF2-40B4-BE49-F238E27FC236}">
                <a16:creationId xmlns:a16="http://schemas.microsoft.com/office/drawing/2014/main" id="{894CBA42-0C58-F11F-163D-65799F04190C}"/>
              </a:ext>
              <a:ext uri="{C183D7F6-B498-43B3-948B-1728B52AA6E4}">
                <adec:decorative xmlns:adec="http://schemas.microsoft.com/office/drawing/2017/decorative" val="1"/>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2938182" y="5881232"/>
            <a:ext cx="5843587" cy="5492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chemeClr val="tx1"/>
                </a:solidFill>
                <a:miter lim="800000"/>
                <a:headEnd/>
                <a:tailEnd/>
              </a14:hiddenLine>
            </a:ext>
          </a:extLst>
        </p:spPr>
      </p:pic>
    </p:spTree>
    <p:extLst>
      <p:ext uri="{BB962C8B-B14F-4D97-AF65-F5344CB8AC3E}">
        <p14:creationId xmlns:p14="http://schemas.microsoft.com/office/powerpoint/2010/main" val="41674289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C0FACD9-326C-7C47-171B-DFB4B098C1BC}"/>
              </a:ext>
            </a:extLst>
          </p:cNvPr>
          <p:cNvSpPr>
            <a:spLocks noGrp="1"/>
          </p:cNvSpPr>
          <p:nvPr>
            <p:ph type="title"/>
          </p:nvPr>
        </p:nvSpPr>
        <p:spPr/>
        <p:txBody>
          <a:bodyPr/>
          <a:lstStyle/>
          <a:p>
            <a:r>
              <a:rPr lang="en-US" dirty="0"/>
              <a:t>Argument Parts - Warrants</a:t>
            </a:r>
          </a:p>
        </p:txBody>
      </p:sp>
      <p:sp>
        <p:nvSpPr>
          <p:cNvPr id="4" name="Content Placeholder 3">
            <a:extLst>
              <a:ext uri="{FF2B5EF4-FFF2-40B4-BE49-F238E27FC236}">
                <a16:creationId xmlns:a16="http://schemas.microsoft.com/office/drawing/2014/main" id="{27E6560F-789E-5EE0-1C67-CA91411ED9E2}"/>
              </a:ext>
            </a:extLst>
          </p:cNvPr>
          <p:cNvSpPr txBox="1">
            <a:spLocks noGrp="1"/>
          </p:cNvSpPr>
          <p:nvPr>
            <p:ph idx="1"/>
          </p:nvPr>
        </p:nvSpPr>
        <p:spPr>
          <a:xfrm>
            <a:off x="2763969" y="1855663"/>
            <a:ext cx="6664055" cy="592503"/>
          </a:xfrm>
          <a:prstGeom prst="roundRect">
            <a:avLst/>
          </a:prstGeom>
          <a:solidFill>
            <a:schemeClr val="bg1"/>
          </a:solidFill>
          <a:ln w="3175">
            <a:solidFill>
              <a:srgbClr val="4A89B1"/>
            </a:solidFill>
          </a:ln>
        </p:spPr>
        <p:txBody>
          <a:bodyPr wrap="square">
            <a:spAutoFit/>
          </a:bodyPr>
          <a:lstStyle/>
          <a:p>
            <a:pPr marR="0" lvl="0" algn="l">
              <a:spcBef>
                <a:spcPts val="0"/>
              </a:spcBef>
              <a:spcAft>
                <a:spcPts val="0"/>
              </a:spcAft>
            </a:pPr>
            <a:r>
              <a:rPr lang="en-US" sz="1600" b="1" i="1"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Warrants </a:t>
            </a:r>
            <a:r>
              <a:rPr lang="en-US" sz="1600" b="1" dirty="0">
                <a:latin typeface="Calibri Light" panose="020F0302020204030204" pitchFamily="34" charset="0"/>
                <a:ea typeface="Times New Roman" panose="02020603050405020304" pitchFamily="18" charset="0"/>
                <a:cs typeface="Calibri Light" panose="020F0302020204030204" pitchFamily="34" charset="0"/>
              </a:rPr>
              <a:t>= </a:t>
            </a:r>
            <a:r>
              <a:rPr lang="en-US" sz="1600" dirty="0">
                <a:solidFill>
                  <a:srgbClr val="000000"/>
                </a:solidFill>
                <a:effectLst/>
                <a:latin typeface="Calibri Light" panose="020F0302020204030204" pitchFamily="34" charset="0"/>
                <a:ea typeface="Times New Roman" panose="02020603050405020304" pitchFamily="18" charset="0"/>
              </a:rPr>
              <a:t>underlying inferences or assumptions that are unstated in the explicit argument</a:t>
            </a:r>
            <a:endParaRPr lang="en-US" sz="1600"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endParaRPr>
          </a:p>
        </p:txBody>
      </p:sp>
      <p:sp>
        <p:nvSpPr>
          <p:cNvPr id="5" name="Content Placeholder 3">
            <a:extLst>
              <a:ext uri="{FF2B5EF4-FFF2-40B4-BE49-F238E27FC236}">
                <a16:creationId xmlns:a16="http://schemas.microsoft.com/office/drawing/2014/main" id="{F6BE35EF-34F5-8368-6D48-65F9350C087A}"/>
              </a:ext>
            </a:extLst>
          </p:cNvPr>
          <p:cNvSpPr txBox="1">
            <a:spLocks/>
          </p:cNvSpPr>
          <p:nvPr/>
        </p:nvSpPr>
        <p:spPr>
          <a:xfrm>
            <a:off x="2555355" y="2773517"/>
            <a:ext cx="7081281" cy="3234928"/>
          </a:xfrm>
          <a:prstGeom prst="roundRect">
            <a:avLst/>
          </a:prstGeom>
          <a:solidFill>
            <a:schemeClr val="bg1"/>
          </a:solidFill>
          <a:ln w="3175">
            <a:noFill/>
          </a:ln>
        </p:spPr>
        <p:txBody>
          <a:bodyPr vert="horz" wrap="square" lIns="91440" tIns="45720" rIns="91440" bIns="45720" rtlCol="0">
            <a:spAutoFit/>
          </a:bodyPr>
          <a:lstStyle>
            <a:lvl1pPr marL="0" indent="0" algn="l" defTabSz="914354" rtl="0" eaLnBrk="1" latinLnBrk="0" hangingPunct="1">
              <a:lnSpc>
                <a:spcPct val="90000"/>
              </a:lnSpc>
              <a:spcBef>
                <a:spcPts val="1000"/>
              </a:spcBef>
              <a:buFont typeface="Arial" panose="020B0604020202020204" pitchFamily="34" charset="0"/>
              <a:buNone/>
              <a:defRPr sz="1600" kern="1200">
                <a:solidFill>
                  <a:schemeClr val="tx1"/>
                </a:solidFill>
                <a:latin typeface="+mj-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274320">
              <a:lnSpc>
                <a:spcPct val="100000"/>
              </a:lnSpc>
              <a:spcBef>
                <a:spcPts val="600"/>
              </a:spcBef>
              <a:spcAft>
                <a:spcPts val="600"/>
              </a:spcAft>
              <a:buSzPct val="110000"/>
              <a:buBlip>
                <a:blip r:embed="rId2"/>
              </a:buBlip>
            </a:pPr>
            <a:r>
              <a:rPr lang="en-US" sz="1600" dirty="0">
                <a:solidFill>
                  <a:srgbClr val="000000"/>
                </a:solidFill>
                <a:latin typeface="Calibri Light" panose="020F0302020204030204" pitchFamily="34" charset="0"/>
                <a:ea typeface="Times New Roman" panose="02020603050405020304" pitchFamily="18" charset="0"/>
              </a:rPr>
              <a:t>Addresses the question: “What has to be believed in order to believe the support justifies the reasons?”</a:t>
            </a:r>
          </a:p>
          <a:p>
            <a:pPr marL="342900" indent="-274320">
              <a:lnSpc>
                <a:spcPct val="100000"/>
              </a:lnSpc>
              <a:spcBef>
                <a:spcPts val="600"/>
              </a:spcBef>
              <a:spcAft>
                <a:spcPts val="600"/>
              </a:spcAft>
              <a:buSzPct val="110000"/>
              <a:buBlip>
                <a:blip r:embed="rId2"/>
              </a:buBlip>
            </a:pPr>
            <a:r>
              <a:rPr lang="en-US" sz="1600" dirty="0">
                <a:solidFill>
                  <a:srgbClr val="000000"/>
                </a:solidFill>
                <a:latin typeface="Calibri Light" panose="020F0302020204030204" pitchFamily="34" charset="0"/>
                <a:ea typeface="Times New Roman" panose="02020603050405020304" pitchFamily="18" charset="0"/>
              </a:rPr>
              <a:t>Ex. 1: [to be a valid reason, one must believe that…] waste is an important factor when choosing consumption, especially in a large group setting.</a:t>
            </a:r>
          </a:p>
          <a:p>
            <a:pPr marL="342900" indent="-274320">
              <a:lnSpc>
                <a:spcPct val="100000"/>
              </a:lnSpc>
              <a:spcBef>
                <a:spcPts val="600"/>
              </a:spcBef>
              <a:spcAft>
                <a:spcPts val="600"/>
              </a:spcAft>
              <a:buSzPct val="110000"/>
              <a:buBlip>
                <a:blip r:embed="rId2"/>
              </a:buBlip>
            </a:pPr>
            <a:r>
              <a:rPr lang="en-US" sz="1600" dirty="0">
                <a:solidFill>
                  <a:srgbClr val="000000"/>
                </a:solidFill>
                <a:latin typeface="Calibri Light" panose="020F0302020204030204" pitchFamily="34" charset="0"/>
                <a:ea typeface="Times New Roman" panose="02020603050405020304" pitchFamily="18" charset="0"/>
              </a:rPr>
              <a:t>Ex. 2: [to be a valid reason, one must believe that…] audience applause is enough to indicate not just preference, but actual actor skill.</a:t>
            </a:r>
          </a:p>
          <a:p>
            <a:pPr marL="342900" indent="-274320">
              <a:lnSpc>
                <a:spcPct val="100000"/>
              </a:lnSpc>
              <a:spcBef>
                <a:spcPts val="600"/>
              </a:spcBef>
              <a:spcAft>
                <a:spcPts val="600"/>
              </a:spcAft>
              <a:buSzPct val="110000"/>
              <a:buBlip>
                <a:blip r:embed="rId2"/>
              </a:buBlip>
            </a:pPr>
            <a:r>
              <a:rPr lang="en-US" sz="1600" dirty="0">
                <a:solidFill>
                  <a:srgbClr val="000000"/>
                </a:solidFill>
                <a:latin typeface="Calibri Light" panose="020F0302020204030204" pitchFamily="34" charset="0"/>
                <a:ea typeface="Times New Roman" panose="02020603050405020304" pitchFamily="18" charset="0"/>
              </a:rPr>
              <a:t>Ex. 3: [to be a valid reason, one must believe that…] being an undesired flavor generally is enough to dismiss a topping altogether.</a:t>
            </a:r>
          </a:p>
          <a:p>
            <a:pPr marL="68580" marR="0" lvl="0">
              <a:lnSpc>
                <a:spcPct val="100000"/>
              </a:lnSpc>
              <a:spcBef>
                <a:spcPts val="600"/>
              </a:spcBef>
              <a:spcAft>
                <a:spcPts val="600"/>
              </a:spcAft>
              <a:buSzPct val="110000"/>
            </a:pPr>
            <a:endParaRPr lang="en-US"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endParaRPr>
          </a:p>
        </p:txBody>
      </p:sp>
      <p:pic>
        <p:nvPicPr>
          <p:cNvPr id="6" name="Picture 6">
            <a:extLst>
              <a:ext uri="{FF2B5EF4-FFF2-40B4-BE49-F238E27FC236}">
                <a16:creationId xmlns:a16="http://schemas.microsoft.com/office/drawing/2014/main" id="{894CBA42-0C58-F11F-163D-65799F04190C}"/>
              </a:ext>
              <a:ext uri="{C183D7F6-B498-43B3-948B-1728B52AA6E4}">
                <adec:decorative xmlns:adec="http://schemas.microsoft.com/office/drawing/2017/decorative" val="1"/>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2938182" y="5881232"/>
            <a:ext cx="5843587" cy="5492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Tree>
    <p:extLst>
      <p:ext uri="{BB962C8B-B14F-4D97-AF65-F5344CB8AC3E}">
        <p14:creationId xmlns:p14="http://schemas.microsoft.com/office/powerpoint/2010/main" val="10939703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7B4C45-3033-577D-186A-D21C8F573B5E}"/>
              </a:ext>
            </a:extLst>
          </p:cNvPr>
          <p:cNvSpPr>
            <a:spLocks noGrp="1"/>
          </p:cNvSpPr>
          <p:nvPr>
            <p:ph type="title"/>
          </p:nvPr>
        </p:nvSpPr>
        <p:spPr/>
        <p:txBody>
          <a:bodyPr/>
          <a:lstStyle/>
          <a:p>
            <a:r>
              <a:rPr lang="en-US" sz="3600" cap="none" spc="100" dirty="0">
                <a:solidFill>
                  <a:schemeClr val="tx1"/>
                </a:solidFill>
                <a:latin typeface="Bodoni MT Condensed" panose="02070606080606020203" pitchFamily="18" charset="0"/>
              </a:rPr>
              <a:t>An Analogy</a:t>
            </a:r>
            <a:endParaRPr lang="en-US" dirty="0"/>
          </a:p>
        </p:txBody>
      </p:sp>
      <p:sp>
        <p:nvSpPr>
          <p:cNvPr id="4" name="Subtitle 3">
            <a:extLst>
              <a:ext uri="{FF2B5EF4-FFF2-40B4-BE49-F238E27FC236}">
                <a16:creationId xmlns:a16="http://schemas.microsoft.com/office/drawing/2014/main" id="{BA457037-AAF9-8294-D4E8-49CA8C857B34}"/>
              </a:ext>
            </a:extLst>
          </p:cNvPr>
          <p:cNvSpPr>
            <a:spLocks noGrp="1"/>
          </p:cNvSpPr>
          <p:nvPr>
            <p:ph type="subTitle" idx="11"/>
          </p:nvPr>
        </p:nvSpPr>
        <p:spPr/>
        <p:txBody>
          <a:bodyPr/>
          <a:lstStyle/>
          <a:p>
            <a:r>
              <a:rPr lang="en-US" sz="2800" kern="0" cap="none" spc="100" dirty="0">
                <a:solidFill>
                  <a:schemeClr val="tx1"/>
                </a:solidFill>
                <a:latin typeface="Bodoni MT Condensed" panose="02070606080606020203" pitchFamily="18" charset="0"/>
                <a:ea typeface="Times New Roman" panose="02020603050405020304" pitchFamily="18" charset="0"/>
              </a:rPr>
              <a:t>Five-paragraph Essay Structure</a:t>
            </a:r>
            <a:endParaRPr lang="en-US" dirty="0">
              <a:solidFill>
                <a:schemeClr val="tx1"/>
              </a:solidFill>
              <a:latin typeface="Bodoni MT Condensed" panose="02070606080606020203" pitchFamily="18" charset="0"/>
            </a:endParaRPr>
          </a:p>
          <a:p>
            <a:endParaRPr lang="en-US" dirty="0"/>
          </a:p>
        </p:txBody>
      </p:sp>
      <p:sp>
        <p:nvSpPr>
          <p:cNvPr id="2" name="Content Placeholder 1">
            <a:extLst>
              <a:ext uri="{FF2B5EF4-FFF2-40B4-BE49-F238E27FC236}">
                <a16:creationId xmlns:a16="http://schemas.microsoft.com/office/drawing/2014/main" id="{78491673-DAA0-A6CF-4AE9-908A7158A0E8}"/>
              </a:ext>
            </a:extLst>
          </p:cNvPr>
          <p:cNvSpPr>
            <a:spLocks noGrp="1"/>
          </p:cNvSpPr>
          <p:nvPr>
            <p:ph idx="1"/>
          </p:nvPr>
        </p:nvSpPr>
        <p:spPr>
          <a:xfrm>
            <a:off x="2875771" y="2407786"/>
            <a:ext cx="6440457" cy="4230629"/>
          </a:xfrm>
        </p:spPr>
        <p:txBody>
          <a:bodyPr/>
          <a:lstStyle/>
          <a:p>
            <a:pPr marL="342900" marR="0" lvl="0" indent="-274320">
              <a:lnSpc>
                <a:spcPct val="150000"/>
              </a:lnSpc>
              <a:spcBef>
                <a:spcPts val="0"/>
              </a:spcBef>
              <a:spcAft>
                <a:spcPts val="0"/>
              </a:spcAft>
              <a:buClr>
                <a:srgbClr val="E6AF00"/>
              </a:buClr>
              <a:buSzPct val="110000"/>
              <a:buFont typeface="Wingdings" panose="05000000000000000000" pitchFamily="2" charset="2"/>
              <a:buChar char="ü"/>
            </a:pPr>
            <a:r>
              <a:rPr lang="en-US" sz="1600" b="1"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Topic sentence </a:t>
            </a:r>
            <a:r>
              <a:rPr lang="en-US" sz="160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 paragraph claim</a:t>
            </a:r>
          </a:p>
          <a:p>
            <a:pPr marL="342900" marR="0" lvl="0" indent="-274320">
              <a:lnSpc>
                <a:spcPct val="150000"/>
              </a:lnSpc>
              <a:spcBef>
                <a:spcPts val="0"/>
              </a:spcBef>
              <a:spcAft>
                <a:spcPts val="0"/>
              </a:spcAft>
              <a:buClr>
                <a:srgbClr val="E6AF00"/>
              </a:buClr>
              <a:buSzPct val="110000"/>
              <a:buFont typeface="Wingdings" panose="05000000000000000000" pitchFamily="2" charset="2"/>
              <a:buChar char="ü"/>
            </a:pPr>
            <a:r>
              <a:rPr lang="en-US" sz="1600" b="1"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Analysis </a:t>
            </a:r>
            <a:r>
              <a:rPr lang="en-US" sz="1600"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 generally, reasoning (or definitions, context)</a:t>
            </a:r>
          </a:p>
          <a:p>
            <a:pPr marL="342900" marR="0" lvl="0" indent="-274320">
              <a:lnSpc>
                <a:spcPct val="150000"/>
              </a:lnSpc>
              <a:spcBef>
                <a:spcPts val="0"/>
              </a:spcBef>
              <a:spcAft>
                <a:spcPts val="0"/>
              </a:spcAft>
              <a:buClr>
                <a:srgbClr val="E6AF00"/>
              </a:buClr>
              <a:buSzPct val="110000"/>
              <a:buFont typeface="Wingdings" panose="05000000000000000000" pitchFamily="2" charset="2"/>
              <a:buChar char="ü"/>
            </a:pPr>
            <a:r>
              <a:rPr lang="en-US" sz="1600" b="1"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Quotations </a:t>
            </a:r>
            <a:r>
              <a:rPr lang="en-US" sz="160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rPr>
              <a:t>= evidence, support</a:t>
            </a:r>
          </a:p>
          <a:p>
            <a:pPr marL="342900" marR="0" lvl="0" indent="-274320">
              <a:lnSpc>
                <a:spcPct val="150000"/>
              </a:lnSpc>
              <a:spcBef>
                <a:spcPts val="0"/>
              </a:spcBef>
              <a:spcAft>
                <a:spcPts val="0"/>
              </a:spcAft>
              <a:buClr>
                <a:srgbClr val="E6AF00"/>
              </a:buClr>
              <a:buSzPct val="110000"/>
              <a:buFont typeface="Wingdings" panose="05000000000000000000" pitchFamily="2" charset="2"/>
              <a:buChar char="ü"/>
            </a:pPr>
            <a:r>
              <a:rPr lang="en-US" sz="1600"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“What do you have to believe in order to believe that the support justifies the claim or reason being made?”</a:t>
            </a:r>
          </a:p>
          <a:p>
            <a:pPr marL="0" marR="0" lvl="0" indent="0">
              <a:spcBef>
                <a:spcPts val="0"/>
              </a:spcBef>
              <a:spcAft>
                <a:spcPts val="0"/>
              </a:spcAft>
              <a:buSzPct val="110000"/>
              <a:buNone/>
            </a:pPr>
            <a:endParaRPr lang="en-US" sz="1600" dirty="0">
              <a:solidFill>
                <a:srgbClr val="000000"/>
              </a:solidFill>
              <a:latin typeface="Calibri Light" panose="020F0302020204030204" pitchFamily="34" charset="0"/>
              <a:ea typeface="Times New Roman" panose="02020603050405020304" pitchFamily="18" charset="0"/>
              <a:cs typeface="Calibri Light" panose="020F0302020204030204" pitchFamily="34" charset="0"/>
            </a:endParaRPr>
          </a:p>
          <a:p>
            <a:pPr marL="0" marR="0" lvl="0" indent="0">
              <a:spcBef>
                <a:spcPts val="0"/>
              </a:spcBef>
              <a:spcAft>
                <a:spcPts val="0"/>
              </a:spcAft>
              <a:buSzPct val="110000"/>
              <a:buNone/>
            </a:pPr>
            <a:endParaRPr lang="en-US" sz="1600" i="1"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endParaRPr>
          </a:p>
          <a:p>
            <a:pPr marL="0" marR="0" lvl="0" indent="0">
              <a:spcBef>
                <a:spcPts val="0"/>
              </a:spcBef>
              <a:spcAft>
                <a:spcPts val="0"/>
              </a:spcAft>
              <a:buSzPct val="110000"/>
              <a:buNone/>
            </a:pPr>
            <a:r>
              <a:rPr lang="en-US" sz="1600" i="1"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Word of Caution</a:t>
            </a:r>
            <a:r>
              <a:rPr lang="en-US" sz="1600"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 not </a:t>
            </a:r>
            <a:r>
              <a:rPr lang="en-US" sz="1600" i="1"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all</a:t>
            </a:r>
            <a:r>
              <a:rPr lang="en-US" sz="1600"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 arguments are this linear!</a:t>
            </a:r>
          </a:p>
          <a:p>
            <a:pPr marL="0" marR="0" lvl="0" indent="0">
              <a:spcBef>
                <a:spcPts val="0"/>
              </a:spcBef>
              <a:spcAft>
                <a:spcPts val="0"/>
              </a:spcAft>
              <a:buSzPct val="110000"/>
              <a:buNone/>
            </a:pPr>
            <a:r>
              <a:rPr lang="en-US" sz="1600"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(Introduction paragraphs </a:t>
            </a:r>
            <a:r>
              <a:rPr lang="en-US" sz="1600" i="1"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end</a:t>
            </a:r>
            <a:r>
              <a:rPr lang="en-US" sz="1600" dirty="0">
                <a:solidFill>
                  <a:srgbClr val="000000"/>
                </a:solidFill>
                <a:effectLst/>
                <a:latin typeface="Calibri Light" panose="020F0302020204030204" pitchFamily="34" charset="0"/>
                <a:ea typeface="Times New Roman" panose="02020603050405020304" pitchFamily="18" charset="0"/>
                <a:cs typeface="Calibri Light" panose="020F0302020204030204" pitchFamily="34" charset="0"/>
              </a:rPr>
              <a:t> with a claim!)</a:t>
            </a:r>
            <a:endParaRPr lang="en-US" sz="1600" dirty="0">
              <a:effectLst/>
              <a:latin typeface="Calibri Light" panose="020F0302020204030204" pitchFamily="34" charset="0"/>
              <a:ea typeface="Times New Roman" panose="02020603050405020304" pitchFamily="18" charset="0"/>
              <a:cs typeface="Calibri Light" panose="020F0302020204030204" pitchFamily="34" charset="0"/>
            </a:endParaRPr>
          </a:p>
          <a:p>
            <a:endParaRPr lang="en-US" dirty="0"/>
          </a:p>
        </p:txBody>
      </p:sp>
    </p:spTree>
    <p:extLst>
      <p:ext uri="{BB962C8B-B14F-4D97-AF65-F5344CB8AC3E}">
        <p14:creationId xmlns:p14="http://schemas.microsoft.com/office/powerpoint/2010/main" val="3718943516"/>
      </p:ext>
    </p:extLst>
  </p:cSld>
  <p:clrMapOvr>
    <a:masterClrMapping/>
  </p:clrMapOvr>
</p:sld>
</file>

<file path=ppt/theme/theme1.xml><?xml version="1.0" encoding="utf-8"?>
<a:theme xmlns:a="http://schemas.openxmlformats.org/drawingml/2006/main" name="Theme AP4C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 AP4CTE" id="{A5224DEF-830F-4FAC-B23B-82A0516A561F}" vid="{81E8C3FC-EC4D-4DA5-8466-230C61B36B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Theme AP4CTE</Template>
  <TotalTime>6086</TotalTime>
  <Words>1558</Words>
  <Application>Microsoft Office PowerPoint</Application>
  <PresentationFormat>Widescreen</PresentationFormat>
  <Paragraphs>99</Paragraphs>
  <Slides>16</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Calibri Light</vt:lpstr>
      <vt:lpstr>Wingdings</vt:lpstr>
      <vt:lpstr>Symbol</vt:lpstr>
      <vt:lpstr>Bodoni MT Condensed</vt:lpstr>
      <vt:lpstr>Gill Sans</vt:lpstr>
      <vt:lpstr>Calibri</vt:lpstr>
      <vt:lpstr>Arial</vt:lpstr>
      <vt:lpstr>Times New Roman</vt:lpstr>
      <vt:lpstr>Theme AP4CTE</vt:lpstr>
      <vt:lpstr>Analyzing Argumentation</vt:lpstr>
      <vt:lpstr>AP Seminar Scored Tasks</vt:lpstr>
      <vt:lpstr>End-of-course Exam</vt:lpstr>
      <vt:lpstr>What is an Argument</vt:lpstr>
      <vt:lpstr>Argument Parts - Claims</vt:lpstr>
      <vt:lpstr>Argument Parts - Reasons</vt:lpstr>
      <vt:lpstr>Argument Parts - Evidence</vt:lpstr>
      <vt:lpstr>Argument Parts - Warrants</vt:lpstr>
      <vt:lpstr>An Analogy</vt:lpstr>
      <vt:lpstr>Sample Argument #1</vt:lpstr>
      <vt:lpstr>Sample Argument #2</vt:lpstr>
      <vt:lpstr>Things that are not Arguments</vt:lpstr>
      <vt:lpstr>Practice Exercises - Instructions</vt:lpstr>
      <vt:lpstr>Practice Exercises - Argument #1</vt:lpstr>
      <vt:lpstr>Practice Exercises - Argument #2</vt:lpstr>
      <vt:lpstr>Next Step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AP4CTE Style Templates</dc:title>
  <dc:creator>Veronika F</dc:creator>
  <cp:lastModifiedBy>Dara Ramos</cp:lastModifiedBy>
  <cp:revision>33</cp:revision>
  <dcterms:created xsi:type="dcterms:W3CDTF">2023-01-09T23:35:06Z</dcterms:created>
  <dcterms:modified xsi:type="dcterms:W3CDTF">2023-01-24T20:05:56Z</dcterms:modified>
</cp:coreProperties>
</file>

<file path=docProps/thumbnail.jpeg>
</file>